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b549cbdc4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a7bc5bc6347ac"/>
  </p:sldMasterIdLst>
  <p:sldIdLst>
    <p:sldId xmlns:r="http://schemas.openxmlformats.org/officeDocument/2006/relationships" id="256" r:id="R06001e2974574211"/>
    <p:sldId xmlns:r="http://schemas.openxmlformats.org/officeDocument/2006/relationships" id="257" r:id="R7bcd7f06567d4c9f"/>
    <p:sldId xmlns:r="http://schemas.openxmlformats.org/officeDocument/2006/relationships" id="258" r:id="Rcdd447310d8345b6"/>
    <p:sldId xmlns:r="http://schemas.openxmlformats.org/officeDocument/2006/relationships" id="259" r:id="Rdad518d682c4484f"/>
    <p:sldId xmlns:r="http://schemas.openxmlformats.org/officeDocument/2006/relationships" id="260" r:id="Rd92b03d5571a4c85"/>
    <p:sldId xmlns:r="http://schemas.openxmlformats.org/officeDocument/2006/relationships" id="261" r:id="Rd37903b0ec504094"/>
    <p:sldId xmlns:r="http://schemas.openxmlformats.org/officeDocument/2006/relationships" id="262" r:id="Re11178a64586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a7bc5bc6347ac" /><Relationship Type="http://schemas.openxmlformats.org/officeDocument/2006/relationships/slide" Target="/ppt/slides/slide1.xml" Id="R06001e2974574211" /><Relationship Type="http://schemas.openxmlformats.org/officeDocument/2006/relationships/slide" Target="/ppt/slides/slide2.xml" Id="R7bcd7f06567d4c9f" /><Relationship Type="http://schemas.openxmlformats.org/officeDocument/2006/relationships/slide" Target="/ppt/slides/slide3.xml" Id="Rcdd447310d8345b6" /><Relationship Type="http://schemas.openxmlformats.org/officeDocument/2006/relationships/slide" Target="/ppt/slides/slide4.xml" Id="Rdad518d682c4484f" /><Relationship Type="http://schemas.openxmlformats.org/officeDocument/2006/relationships/slide" Target="/ppt/slides/slide5.xml" Id="Rd92b03d5571a4c85" /><Relationship Type="http://schemas.openxmlformats.org/officeDocument/2006/relationships/slide" Target="/ppt/slides/slide6.xml" Id="Rd37903b0ec504094" /><Relationship Type="http://schemas.openxmlformats.org/officeDocument/2006/relationships/slide" Target="/ppt/slides/slide7.xml" Id="Re11178a64586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a2a07c285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89148447245b9" /><Relationship Type="http://schemas.openxmlformats.org/officeDocument/2006/relationships/theme" Target="/ppt/slideMasters/theme/theme1.xml" Id="Rd3ee36cf0272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2891484472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567415294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9413441f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671d2d769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1bdd0c19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dbaad0347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d1bb0a2f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5b99bc3704f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EIENDOMSMEGLER 1 NÆRINGSMEGLING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EIENDOMSMEGLER 1 NÆRINGSMEGLING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9 037 590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415 845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5 011 765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7 155 765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EIENDOMSMEGLER 1 BV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TELEMARK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1 NÆRINGSMEGLING AS</a:t>
            </a:r>
          </a:p>
        </p:txBody>
      </p:sp>
    </p:spTree>
  </p:cSld>
  <p:clrMapOvr>
    <a:masterClrMapping xmlns:a="http://schemas.openxmlformats.org/drawingml/2006/main"/>
  </p:clrMapOvr>
</p:sld>
</file>