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427e6638734c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30aa76f0dc4e78"/>
  </p:sldMasterIdLst>
  <p:sldIdLst>
    <p:sldId xmlns:r="http://schemas.openxmlformats.org/officeDocument/2006/relationships" id="256" r:id="R3728cab48fd240d8"/>
    <p:sldId xmlns:r="http://schemas.openxmlformats.org/officeDocument/2006/relationships" id="257" r:id="Rd0512023cde5453f"/>
    <p:sldId xmlns:r="http://schemas.openxmlformats.org/officeDocument/2006/relationships" id="258" r:id="R0ca9944c2c5d45d2"/>
    <p:sldId xmlns:r="http://schemas.openxmlformats.org/officeDocument/2006/relationships" id="259" r:id="R561cbfba55e1452e"/>
    <p:sldId xmlns:r="http://schemas.openxmlformats.org/officeDocument/2006/relationships" id="260" r:id="Rf3221d20f71447af"/>
    <p:sldId xmlns:r="http://schemas.openxmlformats.org/officeDocument/2006/relationships" id="261" r:id="Rec97ea1956e5433e"/>
    <p:sldId xmlns:r="http://schemas.openxmlformats.org/officeDocument/2006/relationships" id="262" r:id="R2b444decbc9f49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30aa76f0dc4e78" /><Relationship Type="http://schemas.openxmlformats.org/officeDocument/2006/relationships/slide" Target="/ppt/slides/slide1.xml" Id="R3728cab48fd240d8" /><Relationship Type="http://schemas.openxmlformats.org/officeDocument/2006/relationships/slide" Target="/ppt/slides/slide2.xml" Id="Rd0512023cde5453f" /><Relationship Type="http://schemas.openxmlformats.org/officeDocument/2006/relationships/slide" Target="/ppt/slides/slide3.xml" Id="R0ca9944c2c5d45d2" /><Relationship Type="http://schemas.openxmlformats.org/officeDocument/2006/relationships/slide" Target="/ppt/slides/slide4.xml" Id="R561cbfba55e1452e" /><Relationship Type="http://schemas.openxmlformats.org/officeDocument/2006/relationships/slide" Target="/ppt/slides/slide5.xml" Id="Rf3221d20f71447af" /><Relationship Type="http://schemas.openxmlformats.org/officeDocument/2006/relationships/slide" Target="/ppt/slides/slide6.xml" Id="Rec97ea1956e5433e" /><Relationship Type="http://schemas.openxmlformats.org/officeDocument/2006/relationships/slide" Target="/ppt/slides/slide7.xml" Id="R2b444decbc9f49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2630f94ff240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4c18ac26e42a3" /><Relationship Type="http://schemas.openxmlformats.org/officeDocument/2006/relationships/theme" Target="/ppt/slideMasters/theme/theme1.xml" Id="R90555ce872fe4c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b4c18ac26e42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ba60304b248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6af7761144f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a0769276447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08410c72742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7e0b4cd4d4e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0da8779be46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c3a71b31f48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INGUN MOE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INGUN MOE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INGUN MOE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INGUN MOE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INGUN MOE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INGUN MOE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1 594 184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3 771 538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4 278 686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INGUN MOE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INGUN MOE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INGUN MOE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Ferstadsveg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989 176 749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INGUN MOE INVEST AS</a:t>
            </a:r>
          </a:p>
        </p:txBody>
      </p:sp>
    </p:spTree>
  </p:cSld>
  <p:clrMapOvr>
    <a:masterClrMapping xmlns:a="http://schemas.openxmlformats.org/drawingml/2006/main"/>
  </p:clrMapOvr>
</p:sld>
</file>