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3b67e657a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63563dbab49ad"/>
  </p:sldMasterIdLst>
  <p:sldIdLst>
    <p:sldId xmlns:r="http://schemas.openxmlformats.org/officeDocument/2006/relationships" id="256" r:id="R72533e7f5af14a4d"/>
    <p:sldId xmlns:r="http://schemas.openxmlformats.org/officeDocument/2006/relationships" id="257" r:id="R218e2cb7d7534490"/>
    <p:sldId xmlns:r="http://schemas.openxmlformats.org/officeDocument/2006/relationships" id="258" r:id="Rcc573b3ac4374b50"/>
    <p:sldId xmlns:r="http://schemas.openxmlformats.org/officeDocument/2006/relationships" id="259" r:id="R8104fce4c90b4f04"/>
    <p:sldId xmlns:r="http://schemas.openxmlformats.org/officeDocument/2006/relationships" id="260" r:id="Rc195d78d51fc4e8c"/>
    <p:sldId xmlns:r="http://schemas.openxmlformats.org/officeDocument/2006/relationships" id="261" r:id="R03fd09fb05204656"/>
    <p:sldId xmlns:r="http://schemas.openxmlformats.org/officeDocument/2006/relationships" id="262" r:id="R610f1785843b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63563dbab49ad" /><Relationship Type="http://schemas.openxmlformats.org/officeDocument/2006/relationships/slide" Target="/ppt/slides/slide1.xml" Id="R72533e7f5af14a4d" /><Relationship Type="http://schemas.openxmlformats.org/officeDocument/2006/relationships/slide" Target="/ppt/slides/slide2.xml" Id="R218e2cb7d7534490" /><Relationship Type="http://schemas.openxmlformats.org/officeDocument/2006/relationships/slide" Target="/ppt/slides/slide3.xml" Id="Rcc573b3ac4374b50" /><Relationship Type="http://schemas.openxmlformats.org/officeDocument/2006/relationships/slide" Target="/ppt/slides/slide4.xml" Id="R8104fce4c90b4f04" /><Relationship Type="http://schemas.openxmlformats.org/officeDocument/2006/relationships/slide" Target="/ppt/slides/slide5.xml" Id="Rc195d78d51fc4e8c" /><Relationship Type="http://schemas.openxmlformats.org/officeDocument/2006/relationships/slide" Target="/ppt/slides/slide6.xml" Id="R03fd09fb05204656" /><Relationship Type="http://schemas.openxmlformats.org/officeDocument/2006/relationships/slide" Target="/ppt/slides/slide7.xml" Id="R610f1785843b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f9b04fded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3525df394cb7" /><Relationship Type="http://schemas.openxmlformats.org/officeDocument/2006/relationships/theme" Target="/ppt/slideMasters/theme/theme1.xml" Id="Rbea281b54775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f3525df39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8516c7ee8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611a28687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3552b19d1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eb88b337a43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ebc7177a7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9119ee6e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e7442b41d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MOE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MOE INVEST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1 515 929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1 644 356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KRISTIAN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Movollen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