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307e0702efc4f9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ea87191af864aec"/>
  </p:sldMasterIdLst>
  <p:sldIdLst>
    <p:sldId xmlns:r="http://schemas.openxmlformats.org/officeDocument/2006/relationships" id="256" r:id="Rc980caf6db4f499b"/>
    <p:sldId xmlns:r="http://schemas.openxmlformats.org/officeDocument/2006/relationships" id="257" r:id="R385f544b72544210"/>
    <p:sldId xmlns:r="http://schemas.openxmlformats.org/officeDocument/2006/relationships" id="258" r:id="R5cca1b5e5ca04c71"/>
    <p:sldId xmlns:r="http://schemas.openxmlformats.org/officeDocument/2006/relationships" id="259" r:id="Rc3f5da57f88b4625"/>
    <p:sldId xmlns:r="http://schemas.openxmlformats.org/officeDocument/2006/relationships" id="260" r:id="R1a9e004329324c55"/>
    <p:sldId xmlns:r="http://schemas.openxmlformats.org/officeDocument/2006/relationships" id="261" r:id="Ra8418b92b41e400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a87191af864aec" /><Relationship Type="http://schemas.openxmlformats.org/officeDocument/2006/relationships/slide" Target="/ppt/slides/slide1.xml" Id="Rc980caf6db4f499b" /><Relationship Type="http://schemas.openxmlformats.org/officeDocument/2006/relationships/slide" Target="/ppt/slides/slide2.xml" Id="R385f544b72544210" /><Relationship Type="http://schemas.openxmlformats.org/officeDocument/2006/relationships/slide" Target="/ppt/slides/slide3.xml" Id="R5cca1b5e5ca04c71" /><Relationship Type="http://schemas.openxmlformats.org/officeDocument/2006/relationships/slide" Target="/ppt/slides/slide4.xml" Id="Rc3f5da57f88b4625" /><Relationship Type="http://schemas.openxmlformats.org/officeDocument/2006/relationships/slide" Target="/ppt/slides/slide5.xml" Id="R1a9e004329324c55" /><Relationship Type="http://schemas.openxmlformats.org/officeDocument/2006/relationships/slide" Target="/ppt/slides/slide6.xml" Id="Ra8418b92b41e400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725a7a7ec7a478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16ec12134f4d11" /><Relationship Type="http://schemas.openxmlformats.org/officeDocument/2006/relationships/theme" Target="/ppt/slideMasters/theme/theme1.xml" Id="R877673b5b93d488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116ec12134f4d1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98a968148477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bab7ed01094d8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64d029eda54ff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569edc55fe495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060c81116d4f3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108d3e1b0b413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ARNE C. ELLINGSEN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C. ELLINGSEN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C. ELLINGSEN INVEST AS ble etablert [år] og holder til i Sortland.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C. ELLINGSEN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C. ELLINGSEN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C. ELLINGSEN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ARNE CHRISTOFFER ELLINGSEN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C. ELLINGSEN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Strandgata 13A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8400 Sortland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76 11 00 22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989 177 613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ARNE C. ELLINGSEN INVEST AS</a:t>
            </a:r>
          </a:p>
        </p:txBody>
      </p:sp>
    </p:spTree>
  </p:cSld>
  <p:clrMapOvr>
    <a:masterClrMapping xmlns:a="http://schemas.openxmlformats.org/drawingml/2006/main"/>
  </p:clrMapOvr>
</p:sld>
</file>