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6f7ce3db9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e4721505d4353"/>
  </p:sldMasterIdLst>
  <p:sldIdLst>
    <p:sldId xmlns:r="http://schemas.openxmlformats.org/officeDocument/2006/relationships" id="256" r:id="R04b3fe71b49d478f"/>
    <p:sldId xmlns:r="http://schemas.openxmlformats.org/officeDocument/2006/relationships" id="257" r:id="R5404858ac58949aa"/>
    <p:sldId xmlns:r="http://schemas.openxmlformats.org/officeDocument/2006/relationships" id="258" r:id="R8977b26ef6fc4593"/>
    <p:sldId xmlns:r="http://schemas.openxmlformats.org/officeDocument/2006/relationships" id="259" r:id="Re188bd93ffa54879"/>
    <p:sldId xmlns:r="http://schemas.openxmlformats.org/officeDocument/2006/relationships" id="260" r:id="R240269b9a83c4766"/>
    <p:sldId xmlns:r="http://schemas.openxmlformats.org/officeDocument/2006/relationships" id="261" r:id="Ra5a1ac7c96dc422b"/>
    <p:sldId xmlns:r="http://schemas.openxmlformats.org/officeDocument/2006/relationships" id="262" r:id="R9733bd01266e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e4721505d4353" /><Relationship Type="http://schemas.openxmlformats.org/officeDocument/2006/relationships/slide" Target="/ppt/slides/slide1.xml" Id="R04b3fe71b49d478f" /><Relationship Type="http://schemas.openxmlformats.org/officeDocument/2006/relationships/slide" Target="/ppt/slides/slide2.xml" Id="R5404858ac58949aa" /><Relationship Type="http://schemas.openxmlformats.org/officeDocument/2006/relationships/slide" Target="/ppt/slides/slide3.xml" Id="R8977b26ef6fc4593" /><Relationship Type="http://schemas.openxmlformats.org/officeDocument/2006/relationships/slide" Target="/ppt/slides/slide4.xml" Id="Re188bd93ffa54879" /><Relationship Type="http://schemas.openxmlformats.org/officeDocument/2006/relationships/slide" Target="/ppt/slides/slide5.xml" Id="R240269b9a83c4766" /><Relationship Type="http://schemas.openxmlformats.org/officeDocument/2006/relationships/slide" Target="/ppt/slides/slide6.xml" Id="Ra5a1ac7c96dc422b" /><Relationship Type="http://schemas.openxmlformats.org/officeDocument/2006/relationships/slide" Target="/ppt/slides/slide7.xml" Id="R9733bd01266e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67c6b5f0f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244e17d24b0d" /><Relationship Type="http://schemas.openxmlformats.org/officeDocument/2006/relationships/theme" Target="/ppt/slideMasters/theme/theme1.xml" Id="R4318180b3a31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e244e17d2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5cddce69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86eed6bf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131e07aa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d13feb403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9ed29175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f2345497c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da156ef6a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LERVIK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LERVIK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MORTEN LERVIK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Vessøra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989 177 842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