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3bb647a9556459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aa02d13876d4147"/>
  </p:sldMasterIdLst>
  <p:sldIdLst>
    <p:sldId xmlns:r="http://schemas.openxmlformats.org/officeDocument/2006/relationships" id="256" r:id="R1c401ecea39e4a85"/>
    <p:sldId xmlns:r="http://schemas.openxmlformats.org/officeDocument/2006/relationships" id="257" r:id="R39e08a15d2da4b63"/>
    <p:sldId xmlns:r="http://schemas.openxmlformats.org/officeDocument/2006/relationships" id="258" r:id="R5ff8dae0dced4c4c"/>
    <p:sldId xmlns:r="http://schemas.openxmlformats.org/officeDocument/2006/relationships" id="259" r:id="R38740f4e31ec44a1"/>
    <p:sldId xmlns:r="http://schemas.openxmlformats.org/officeDocument/2006/relationships" id="260" r:id="Rd32c05f01b0d406b"/>
    <p:sldId xmlns:r="http://schemas.openxmlformats.org/officeDocument/2006/relationships" id="261" r:id="Rba0999e9ebd146d3"/>
    <p:sldId xmlns:r="http://schemas.openxmlformats.org/officeDocument/2006/relationships" id="262" r:id="R388ef66fb98f495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aa02d13876d4147" /><Relationship Type="http://schemas.openxmlformats.org/officeDocument/2006/relationships/slide" Target="/ppt/slides/slide1.xml" Id="R1c401ecea39e4a85" /><Relationship Type="http://schemas.openxmlformats.org/officeDocument/2006/relationships/slide" Target="/ppt/slides/slide2.xml" Id="R39e08a15d2da4b63" /><Relationship Type="http://schemas.openxmlformats.org/officeDocument/2006/relationships/slide" Target="/ppt/slides/slide3.xml" Id="R5ff8dae0dced4c4c" /><Relationship Type="http://schemas.openxmlformats.org/officeDocument/2006/relationships/slide" Target="/ppt/slides/slide4.xml" Id="R38740f4e31ec44a1" /><Relationship Type="http://schemas.openxmlformats.org/officeDocument/2006/relationships/slide" Target="/ppt/slides/slide5.xml" Id="Rd32c05f01b0d406b" /><Relationship Type="http://schemas.openxmlformats.org/officeDocument/2006/relationships/slide" Target="/ppt/slides/slide6.xml" Id="Rba0999e9ebd146d3" /><Relationship Type="http://schemas.openxmlformats.org/officeDocument/2006/relationships/slide" Target="/ppt/slides/slide7.xml" Id="R388ef66fb98f495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2aca9d2bd66401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71a462052a49bf" /><Relationship Type="http://schemas.openxmlformats.org/officeDocument/2006/relationships/theme" Target="/ppt/slideMasters/theme/theme1.xml" Id="R9b904a41cf0444e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671a462052a49b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a5a6a1ed62434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123f213afd4fa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fe4ae789ec41c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db147d1bd743a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0d43977f5a4e4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79c0f32f734d9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1fda98cc1a4ce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EINAR LERVIK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EINAR LERVIK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EINAR LERVIK AS ble etablert [år] og holder til i Kyrksæterøra.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EINAR LERVIK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EINAR LERVIK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EINAR LERVIK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−26 881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588 975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1 755 028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2 055 028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EINAR LERVIK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EINAR LERVIK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EINAR LERVIK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7200 Kyrksæterøra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989 177 885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EINAR LERVIK AS</a:t>
            </a:r>
          </a:p>
        </p:txBody>
      </p:sp>
    </p:spTree>
  </p:cSld>
  <p:clrMapOvr>
    <a:masterClrMapping xmlns:a="http://schemas.openxmlformats.org/drawingml/2006/main"/>
  </p:clrMapOvr>
</p:sld>
</file>