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4b2027f03148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e48ff56d2742e1"/>
  </p:sldMasterIdLst>
  <p:sldIdLst>
    <p:sldId xmlns:r="http://schemas.openxmlformats.org/officeDocument/2006/relationships" id="256" r:id="Rc660930e0e5d40ab"/>
    <p:sldId xmlns:r="http://schemas.openxmlformats.org/officeDocument/2006/relationships" id="257" r:id="Rbc7cb5cbac414b67"/>
    <p:sldId xmlns:r="http://schemas.openxmlformats.org/officeDocument/2006/relationships" id="258" r:id="R99cf5d0c90a64ab5"/>
    <p:sldId xmlns:r="http://schemas.openxmlformats.org/officeDocument/2006/relationships" id="259" r:id="R21c4861db7ef4089"/>
    <p:sldId xmlns:r="http://schemas.openxmlformats.org/officeDocument/2006/relationships" id="260" r:id="Rf9fc2e431ad94052"/>
    <p:sldId xmlns:r="http://schemas.openxmlformats.org/officeDocument/2006/relationships" id="261" r:id="Rac4837be81ea4528"/>
    <p:sldId xmlns:r="http://schemas.openxmlformats.org/officeDocument/2006/relationships" id="262" r:id="R1d19aab33e604c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48ff56d2742e1" /><Relationship Type="http://schemas.openxmlformats.org/officeDocument/2006/relationships/slide" Target="/ppt/slides/slide1.xml" Id="Rc660930e0e5d40ab" /><Relationship Type="http://schemas.openxmlformats.org/officeDocument/2006/relationships/slide" Target="/ppt/slides/slide2.xml" Id="Rbc7cb5cbac414b67" /><Relationship Type="http://schemas.openxmlformats.org/officeDocument/2006/relationships/slide" Target="/ppt/slides/slide3.xml" Id="R99cf5d0c90a64ab5" /><Relationship Type="http://schemas.openxmlformats.org/officeDocument/2006/relationships/slide" Target="/ppt/slides/slide4.xml" Id="R21c4861db7ef4089" /><Relationship Type="http://schemas.openxmlformats.org/officeDocument/2006/relationships/slide" Target="/ppt/slides/slide5.xml" Id="Rf9fc2e431ad94052" /><Relationship Type="http://schemas.openxmlformats.org/officeDocument/2006/relationships/slide" Target="/ppt/slides/slide6.xml" Id="Rac4837be81ea4528" /><Relationship Type="http://schemas.openxmlformats.org/officeDocument/2006/relationships/slide" Target="/ppt/slides/slide7.xml" Id="R1d19aab33e604c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29639bf734c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8857548bd4dad" /><Relationship Type="http://schemas.openxmlformats.org/officeDocument/2006/relationships/theme" Target="/ppt/slideMasters/theme/theme1.xml" Id="Rcf60eb149b3f4e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08857548bd4d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d8b26193048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87aa37c044f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3856e93f649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c9da6f3904a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2e2bfab8045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477fe73e64d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71b47035347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RASMUS KJELDSBERG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RASMUS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KJELDSBERG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RASMUS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RASMUS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RASMUS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−210 608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6 160 015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53 332 883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58 933 236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RASMUS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RODE KJELDSBERG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FJELLDAL KJELDSBERG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FJELLDAL KJELDSBERG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RASMUS KJELDSBERG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Sondrevegen 2G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rasmus.kjeldsberg@c2i.net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989 178 350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RASMUS KJELDSBERG INVEST AS</a:t>
            </a:r>
          </a:p>
        </p:txBody>
      </p:sp>
    </p:spTree>
  </p:cSld>
  <p:clrMapOvr>
    <a:masterClrMapping xmlns:a="http://schemas.openxmlformats.org/drawingml/2006/main"/>
  </p:clrMapOvr>
</p:sld>
</file>