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db7672834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30f9fce4e45bf"/>
  </p:sldMasterIdLst>
  <p:sldIdLst>
    <p:sldId xmlns:r="http://schemas.openxmlformats.org/officeDocument/2006/relationships" id="256" r:id="R96923a5d50834176"/>
    <p:sldId xmlns:r="http://schemas.openxmlformats.org/officeDocument/2006/relationships" id="257" r:id="R6af3586a37cc480f"/>
    <p:sldId xmlns:r="http://schemas.openxmlformats.org/officeDocument/2006/relationships" id="258" r:id="R4bb8d7a04cac4312"/>
    <p:sldId xmlns:r="http://schemas.openxmlformats.org/officeDocument/2006/relationships" id="259" r:id="R8a2fca382cb14633"/>
    <p:sldId xmlns:r="http://schemas.openxmlformats.org/officeDocument/2006/relationships" id="260" r:id="R37ecf322f5e14034"/>
    <p:sldId xmlns:r="http://schemas.openxmlformats.org/officeDocument/2006/relationships" id="261" r:id="R647302c2aa4d47d2"/>
    <p:sldId xmlns:r="http://schemas.openxmlformats.org/officeDocument/2006/relationships" id="262" r:id="R9948c48bffdf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30f9fce4e45bf" /><Relationship Type="http://schemas.openxmlformats.org/officeDocument/2006/relationships/slide" Target="/ppt/slides/slide1.xml" Id="R96923a5d50834176" /><Relationship Type="http://schemas.openxmlformats.org/officeDocument/2006/relationships/slide" Target="/ppt/slides/slide2.xml" Id="R6af3586a37cc480f" /><Relationship Type="http://schemas.openxmlformats.org/officeDocument/2006/relationships/slide" Target="/ppt/slides/slide3.xml" Id="R4bb8d7a04cac4312" /><Relationship Type="http://schemas.openxmlformats.org/officeDocument/2006/relationships/slide" Target="/ppt/slides/slide4.xml" Id="R8a2fca382cb14633" /><Relationship Type="http://schemas.openxmlformats.org/officeDocument/2006/relationships/slide" Target="/ppt/slides/slide5.xml" Id="R37ecf322f5e14034" /><Relationship Type="http://schemas.openxmlformats.org/officeDocument/2006/relationships/slide" Target="/ppt/slides/slide6.xml" Id="R647302c2aa4d47d2" /><Relationship Type="http://schemas.openxmlformats.org/officeDocument/2006/relationships/slide" Target="/ppt/slides/slide7.xml" Id="R9948c48bffdf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51879113e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8581af6754246" /><Relationship Type="http://schemas.openxmlformats.org/officeDocument/2006/relationships/theme" Target="/ppt/slideMasters/theme/theme1.xml" Id="R784ed405da63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8581af675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6e25230f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9510dea23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15e9aff4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b51a650a41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cb3afe5b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230cbc84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8f04fc28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ATFB LATTE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ATFB LATTE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FÆRØY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Bøe, Dahlsvegen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ATFB LATTE AS</a:t>
            </a:r>
          </a:p>
        </p:txBody>
      </p:sp>
    </p:spTree>
  </p:cSld>
  <p:clrMapOvr>
    <a:masterClrMapping xmlns:a="http://schemas.openxmlformats.org/drawingml/2006/main"/>
  </p:clrMapOvr>
</p:sld>
</file>