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62ea344c1a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8ce6050f4e4c5a"/>
  </p:sldMasterIdLst>
  <p:sldIdLst>
    <p:sldId xmlns:r="http://schemas.openxmlformats.org/officeDocument/2006/relationships" id="256" r:id="Rdb5e96c2e14c4ef7"/>
    <p:sldId xmlns:r="http://schemas.openxmlformats.org/officeDocument/2006/relationships" id="257" r:id="Re857e4aa0a904dec"/>
    <p:sldId xmlns:r="http://schemas.openxmlformats.org/officeDocument/2006/relationships" id="258" r:id="Rc0eeefc7f2dc430e"/>
    <p:sldId xmlns:r="http://schemas.openxmlformats.org/officeDocument/2006/relationships" id="259" r:id="R890b7c8e72084f03"/>
    <p:sldId xmlns:r="http://schemas.openxmlformats.org/officeDocument/2006/relationships" id="260" r:id="Rf4f1454458b4416d"/>
    <p:sldId xmlns:r="http://schemas.openxmlformats.org/officeDocument/2006/relationships" id="261" r:id="Re5479bc647bc4daf"/>
    <p:sldId xmlns:r="http://schemas.openxmlformats.org/officeDocument/2006/relationships" id="262" r:id="R39e76be35f1941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ce6050f4e4c5a" /><Relationship Type="http://schemas.openxmlformats.org/officeDocument/2006/relationships/slide" Target="/ppt/slides/slide1.xml" Id="Rdb5e96c2e14c4ef7" /><Relationship Type="http://schemas.openxmlformats.org/officeDocument/2006/relationships/slide" Target="/ppt/slides/slide2.xml" Id="Re857e4aa0a904dec" /><Relationship Type="http://schemas.openxmlformats.org/officeDocument/2006/relationships/slide" Target="/ppt/slides/slide3.xml" Id="Rc0eeefc7f2dc430e" /><Relationship Type="http://schemas.openxmlformats.org/officeDocument/2006/relationships/slide" Target="/ppt/slides/slide4.xml" Id="R890b7c8e72084f03" /><Relationship Type="http://schemas.openxmlformats.org/officeDocument/2006/relationships/slide" Target="/ppt/slides/slide5.xml" Id="Rf4f1454458b4416d" /><Relationship Type="http://schemas.openxmlformats.org/officeDocument/2006/relationships/slide" Target="/ppt/slides/slide6.xml" Id="Re5479bc647bc4daf" /><Relationship Type="http://schemas.openxmlformats.org/officeDocument/2006/relationships/slide" Target="/ppt/slides/slide7.xml" Id="R39e76be35f1941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0991688fe42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1536279ab4ac2" /><Relationship Type="http://schemas.openxmlformats.org/officeDocument/2006/relationships/theme" Target="/ppt/slideMasters/theme/theme1.xml" Id="Raa0717dfc49342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51536279ab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e7e77eece4e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8f10ebe16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31be4751f4f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f17124c934e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a104744b44b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8f5d174ba41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8ce4d8b1c45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R.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R.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−163 717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6 671 086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51 713 332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51 797 947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SOLEMSLI  –  66,8 %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PETTER SOLEMSLI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Eidem, Åsvangvegen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989 180 495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R. HOLDING AS</a:t>
            </a:r>
          </a:p>
        </p:txBody>
      </p:sp>
    </p:spTree>
  </p:cSld>
  <p:clrMapOvr>
    <a:masterClrMapping xmlns:a="http://schemas.openxmlformats.org/drawingml/2006/main"/>
  </p:clrMapOvr>
</p:sld>
</file>