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ddb5c8a3e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b5341e7184217"/>
  </p:sldMasterIdLst>
  <p:sldIdLst>
    <p:sldId xmlns:r="http://schemas.openxmlformats.org/officeDocument/2006/relationships" id="256" r:id="R7f8562802cc647e8"/>
    <p:sldId xmlns:r="http://schemas.openxmlformats.org/officeDocument/2006/relationships" id="257" r:id="R057a1075600f4928"/>
    <p:sldId xmlns:r="http://schemas.openxmlformats.org/officeDocument/2006/relationships" id="258" r:id="R16104434ab564422"/>
    <p:sldId xmlns:r="http://schemas.openxmlformats.org/officeDocument/2006/relationships" id="259" r:id="R27636aa1c2be4a8d"/>
    <p:sldId xmlns:r="http://schemas.openxmlformats.org/officeDocument/2006/relationships" id="260" r:id="R7ab2fade1bb44ae3"/>
    <p:sldId xmlns:r="http://schemas.openxmlformats.org/officeDocument/2006/relationships" id="261" r:id="Rc61c7839eb1c4f85"/>
    <p:sldId xmlns:r="http://schemas.openxmlformats.org/officeDocument/2006/relationships" id="262" r:id="R2395b6d1ecf1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b5341e7184217" /><Relationship Type="http://schemas.openxmlformats.org/officeDocument/2006/relationships/slide" Target="/ppt/slides/slide1.xml" Id="R7f8562802cc647e8" /><Relationship Type="http://schemas.openxmlformats.org/officeDocument/2006/relationships/slide" Target="/ppt/slides/slide2.xml" Id="R057a1075600f4928" /><Relationship Type="http://schemas.openxmlformats.org/officeDocument/2006/relationships/slide" Target="/ppt/slides/slide3.xml" Id="R16104434ab564422" /><Relationship Type="http://schemas.openxmlformats.org/officeDocument/2006/relationships/slide" Target="/ppt/slides/slide4.xml" Id="R27636aa1c2be4a8d" /><Relationship Type="http://schemas.openxmlformats.org/officeDocument/2006/relationships/slide" Target="/ppt/slides/slide5.xml" Id="R7ab2fade1bb44ae3" /><Relationship Type="http://schemas.openxmlformats.org/officeDocument/2006/relationships/slide" Target="/ppt/slides/slide6.xml" Id="Rc61c7839eb1c4f85" /><Relationship Type="http://schemas.openxmlformats.org/officeDocument/2006/relationships/slide" Target="/ppt/slides/slide7.xml" Id="R2395b6d1ecf1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2a566f0c0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807b0fb24f3e" /><Relationship Type="http://schemas.openxmlformats.org/officeDocument/2006/relationships/theme" Target="/ppt/slideMasters/theme/theme1.xml" Id="R72bd4e842df8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7807b0fb2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f60e2541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bedfbd6b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4a49eb1f5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b4b5ff99e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938d5564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203409923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79ca0ca0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 LEIF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Sandholtveien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