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f75c5c2ff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8559a6ee844dd"/>
  </p:sldMasterIdLst>
  <p:sldIdLst>
    <p:sldId xmlns:r="http://schemas.openxmlformats.org/officeDocument/2006/relationships" id="256" r:id="Ra4e1621996dc4538"/>
    <p:sldId xmlns:r="http://schemas.openxmlformats.org/officeDocument/2006/relationships" id="257" r:id="Ra28c159f2a3044a9"/>
    <p:sldId xmlns:r="http://schemas.openxmlformats.org/officeDocument/2006/relationships" id="258" r:id="R63855f8f0caf4a15"/>
    <p:sldId xmlns:r="http://schemas.openxmlformats.org/officeDocument/2006/relationships" id="259" r:id="R53446a5a54cc4765"/>
    <p:sldId xmlns:r="http://schemas.openxmlformats.org/officeDocument/2006/relationships" id="260" r:id="R7943b66ea2b2479e"/>
    <p:sldId xmlns:r="http://schemas.openxmlformats.org/officeDocument/2006/relationships" id="261" r:id="Rde0bacffe1d54ae7"/>
    <p:sldId xmlns:r="http://schemas.openxmlformats.org/officeDocument/2006/relationships" id="262" r:id="R98325536371a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8559a6ee844dd" /><Relationship Type="http://schemas.openxmlformats.org/officeDocument/2006/relationships/slide" Target="/ppt/slides/slide1.xml" Id="Ra4e1621996dc4538" /><Relationship Type="http://schemas.openxmlformats.org/officeDocument/2006/relationships/slide" Target="/ppt/slides/slide2.xml" Id="Ra28c159f2a3044a9" /><Relationship Type="http://schemas.openxmlformats.org/officeDocument/2006/relationships/slide" Target="/ppt/slides/slide3.xml" Id="R63855f8f0caf4a15" /><Relationship Type="http://schemas.openxmlformats.org/officeDocument/2006/relationships/slide" Target="/ppt/slides/slide4.xml" Id="R53446a5a54cc4765" /><Relationship Type="http://schemas.openxmlformats.org/officeDocument/2006/relationships/slide" Target="/ppt/slides/slide5.xml" Id="R7943b66ea2b2479e" /><Relationship Type="http://schemas.openxmlformats.org/officeDocument/2006/relationships/slide" Target="/ppt/slides/slide6.xml" Id="Rde0bacffe1d54ae7" /><Relationship Type="http://schemas.openxmlformats.org/officeDocument/2006/relationships/slide" Target="/ppt/slides/slide7.xml" Id="R98325536371a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083296a6a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910797af4bdc" /><Relationship Type="http://schemas.openxmlformats.org/officeDocument/2006/relationships/theme" Target="/ppt/slideMasters/theme/theme1.xml" Id="R5e97897d734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9910797af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a2e78340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2075e8c6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5c00a9fa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5e335c74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08363732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039cf54c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4788335c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ALASKA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ALASKA SPORT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12 939 002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FJELLVÆR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Reidulvs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