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7512f43d6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6d91bf16c48d4"/>
  </p:sldMasterIdLst>
  <p:sldIdLst>
    <p:sldId xmlns:r="http://schemas.openxmlformats.org/officeDocument/2006/relationships" id="256" r:id="R7a99c847873d429a"/>
    <p:sldId xmlns:r="http://schemas.openxmlformats.org/officeDocument/2006/relationships" id="257" r:id="Re09cdac80bb44a64"/>
    <p:sldId xmlns:r="http://schemas.openxmlformats.org/officeDocument/2006/relationships" id="258" r:id="R31eaffb509144444"/>
    <p:sldId xmlns:r="http://schemas.openxmlformats.org/officeDocument/2006/relationships" id="259" r:id="Reec94c212f2041b2"/>
    <p:sldId xmlns:r="http://schemas.openxmlformats.org/officeDocument/2006/relationships" id="260" r:id="Reeb87e7f4cec4e99"/>
    <p:sldId xmlns:r="http://schemas.openxmlformats.org/officeDocument/2006/relationships" id="261" r:id="Rba99f060a37348dd"/>
    <p:sldId xmlns:r="http://schemas.openxmlformats.org/officeDocument/2006/relationships" id="262" r:id="R83ccb11c6a1d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6d91bf16c48d4" /><Relationship Type="http://schemas.openxmlformats.org/officeDocument/2006/relationships/slide" Target="/ppt/slides/slide1.xml" Id="R7a99c847873d429a" /><Relationship Type="http://schemas.openxmlformats.org/officeDocument/2006/relationships/slide" Target="/ppt/slides/slide2.xml" Id="Re09cdac80bb44a64" /><Relationship Type="http://schemas.openxmlformats.org/officeDocument/2006/relationships/slide" Target="/ppt/slides/slide3.xml" Id="R31eaffb509144444" /><Relationship Type="http://schemas.openxmlformats.org/officeDocument/2006/relationships/slide" Target="/ppt/slides/slide4.xml" Id="Reec94c212f2041b2" /><Relationship Type="http://schemas.openxmlformats.org/officeDocument/2006/relationships/slide" Target="/ppt/slides/slide5.xml" Id="Reeb87e7f4cec4e99" /><Relationship Type="http://schemas.openxmlformats.org/officeDocument/2006/relationships/slide" Target="/ppt/slides/slide6.xml" Id="Rba99f060a37348dd" /><Relationship Type="http://schemas.openxmlformats.org/officeDocument/2006/relationships/slide" Target="/ppt/slides/slide7.xml" Id="R83ccb11c6a1d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e968275f7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2a273c0042f5" /><Relationship Type="http://schemas.openxmlformats.org/officeDocument/2006/relationships/theme" Target="/ppt/slideMasters/theme/theme1.xml" Id="R88ce526a8990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f2a273c00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dd53247a6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a0011e09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71874c4a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c53672e6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fdac5d0e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c85afc5d3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66d59e7f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