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6942eaa0c1042b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622b9c08c24bb8"/>
  </p:sldMasterIdLst>
  <p:sldIdLst>
    <p:sldId xmlns:r="http://schemas.openxmlformats.org/officeDocument/2006/relationships" id="256" r:id="Rf59c4447bc5c4876"/>
    <p:sldId xmlns:r="http://schemas.openxmlformats.org/officeDocument/2006/relationships" id="257" r:id="R9a743ebf98194711"/>
    <p:sldId xmlns:r="http://schemas.openxmlformats.org/officeDocument/2006/relationships" id="258" r:id="R26361217863d4883"/>
    <p:sldId xmlns:r="http://schemas.openxmlformats.org/officeDocument/2006/relationships" id="259" r:id="R1a2f7634600944c1"/>
    <p:sldId xmlns:r="http://schemas.openxmlformats.org/officeDocument/2006/relationships" id="260" r:id="Rc0190cfa303d4154"/>
    <p:sldId xmlns:r="http://schemas.openxmlformats.org/officeDocument/2006/relationships" id="261" r:id="Rf3d1d3423c6340e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622b9c08c24bb8" /><Relationship Type="http://schemas.openxmlformats.org/officeDocument/2006/relationships/slide" Target="/ppt/slides/slide1.xml" Id="Rf59c4447bc5c4876" /><Relationship Type="http://schemas.openxmlformats.org/officeDocument/2006/relationships/slide" Target="/ppt/slides/slide2.xml" Id="R9a743ebf98194711" /><Relationship Type="http://schemas.openxmlformats.org/officeDocument/2006/relationships/slide" Target="/ppt/slides/slide3.xml" Id="R26361217863d4883" /><Relationship Type="http://schemas.openxmlformats.org/officeDocument/2006/relationships/slide" Target="/ppt/slides/slide4.xml" Id="R1a2f7634600944c1" /><Relationship Type="http://schemas.openxmlformats.org/officeDocument/2006/relationships/slide" Target="/ppt/slides/slide5.xml" Id="Rc0190cfa303d4154" /><Relationship Type="http://schemas.openxmlformats.org/officeDocument/2006/relationships/slide" Target="/ppt/slides/slide6.xml" Id="Rf3d1d3423c6340e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c3f396a383489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296454287c4d86" /><Relationship Type="http://schemas.openxmlformats.org/officeDocument/2006/relationships/theme" Target="/ppt/slideMasters/theme/theme1.xml" Id="R2f782cfd365d454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296454287c4d8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d239a13b114eb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3b9123a0a846e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87add261dd401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60ac16914f438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844925849d448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5bba7018dc4b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 GABRIELSEN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 GABRIELSEN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 GABRIELSEN INVEST AS ble etablert [år] og holder til i Voss.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 GABRIELSEN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 GABRIELSEN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 GABRIELSEN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GABRIELSEN-KIROPRAKTIKK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 GABRIELSEN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Eirik Graue Gabrielsen, Grauavegen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5706 Voss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eirik-kg@live.com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989 182 749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 GABRIELSEN INVEST AS</a:t>
            </a:r>
          </a:p>
        </p:txBody>
      </p:sp>
    </p:spTree>
  </p:cSld>
  <p:clrMapOvr>
    <a:masterClrMapping xmlns:a="http://schemas.openxmlformats.org/drawingml/2006/main"/>
  </p:clrMapOvr>
</p:sld>
</file>