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ece5b56cf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4404090b74769"/>
  </p:sldMasterIdLst>
  <p:sldIdLst>
    <p:sldId xmlns:r="http://schemas.openxmlformats.org/officeDocument/2006/relationships" id="256" r:id="Rc9f4cc0266e24ad7"/>
    <p:sldId xmlns:r="http://schemas.openxmlformats.org/officeDocument/2006/relationships" id="257" r:id="Rc1f6a8013ec546dd"/>
    <p:sldId xmlns:r="http://schemas.openxmlformats.org/officeDocument/2006/relationships" id="258" r:id="R59a9fa8cb9a64835"/>
    <p:sldId xmlns:r="http://schemas.openxmlformats.org/officeDocument/2006/relationships" id="259" r:id="R694c73f1baf44443"/>
    <p:sldId xmlns:r="http://schemas.openxmlformats.org/officeDocument/2006/relationships" id="260" r:id="R46c2b3ef562948ee"/>
    <p:sldId xmlns:r="http://schemas.openxmlformats.org/officeDocument/2006/relationships" id="261" r:id="Rd5ccfa3d3ddb4873"/>
    <p:sldId xmlns:r="http://schemas.openxmlformats.org/officeDocument/2006/relationships" id="262" r:id="R22c74541f0cb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4404090b74769" /><Relationship Type="http://schemas.openxmlformats.org/officeDocument/2006/relationships/slide" Target="/ppt/slides/slide1.xml" Id="Rc9f4cc0266e24ad7" /><Relationship Type="http://schemas.openxmlformats.org/officeDocument/2006/relationships/slide" Target="/ppt/slides/slide2.xml" Id="Rc1f6a8013ec546dd" /><Relationship Type="http://schemas.openxmlformats.org/officeDocument/2006/relationships/slide" Target="/ppt/slides/slide3.xml" Id="R59a9fa8cb9a64835" /><Relationship Type="http://schemas.openxmlformats.org/officeDocument/2006/relationships/slide" Target="/ppt/slides/slide4.xml" Id="R694c73f1baf44443" /><Relationship Type="http://schemas.openxmlformats.org/officeDocument/2006/relationships/slide" Target="/ppt/slides/slide5.xml" Id="R46c2b3ef562948ee" /><Relationship Type="http://schemas.openxmlformats.org/officeDocument/2006/relationships/slide" Target="/ppt/slides/slide6.xml" Id="Rd5ccfa3d3ddb4873" /><Relationship Type="http://schemas.openxmlformats.org/officeDocument/2006/relationships/slide" Target="/ppt/slides/slide7.xml" Id="R22c74541f0cb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52564901c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d48be57d445e2" /><Relationship Type="http://schemas.openxmlformats.org/officeDocument/2006/relationships/theme" Target="/ppt/slideMasters/theme/theme1.xml" Id="Rd80396430156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d48be57d4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843ed3df2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f5bd962f2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d93fe6cc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e1e8d851e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e6910ac27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f142a8e8d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8265a760c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LAFFEN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LAFFEN HOLDING AS ble etablert [år] og holder til i Hærland.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38 693 121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136 086 620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REVHAUG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Ørjeveien 533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1878 Hærland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