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e7a9bb4e7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0d7f4bff74e30"/>
  </p:sldMasterIdLst>
  <p:sldIdLst>
    <p:sldId xmlns:r="http://schemas.openxmlformats.org/officeDocument/2006/relationships" id="256" r:id="Re9b60c9a5c24429e"/>
    <p:sldId xmlns:r="http://schemas.openxmlformats.org/officeDocument/2006/relationships" id="257" r:id="R3fe954e524034a1a"/>
    <p:sldId xmlns:r="http://schemas.openxmlformats.org/officeDocument/2006/relationships" id="258" r:id="Re5119e2f83b445c5"/>
    <p:sldId xmlns:r="http://schemas.openxmlformats.org/officeDocument/2006/relationships" id="259" r:id="Re2cde20407dd4dd8"/>
    <p:sldId xmlns:r="http://schemas.openxmlformats.org/officeDocument/2006/relationships" id="260" r:id="R27ec563237684220"/>
    <p:sldId xmlns:r="http://schemas.openxmlformats.org/officeDocument/2006/relationships" id="261" r:id="Readcc94caad7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0d7f4bff74e30" /><Relationship Type="http://schemas.openxmlformats.org/officeDocument/2006/relationships/slide" Target="/ppt/slides/slide1.xml" Id="Re9b60c9a5c24429e" /><Relationship Type="http://schemas.openxmlformats.org/officeDocument/2006/relationships/slide" Target="/ppt/slides/slide2.xml" Id="R3fe954e524034a1a" /><Relationship Type="http://schemas.openxmlformats.org/officeDocument/2006/relationships/slide" Target="/ppt/slides/slide3.xml" Id="Re5119e2f83b445c5" /><Relationship Type="http://schemas.openxmlformats.org/officeDocument/2006/relationships/slide" Target="/ppt/slides/slide4.xml" Id="Re2cde20407dd4dd8" /><Relationship Type="http://schemas.openxmlformats.org/officeDocument/2006/relationships/slide" Target="/ppt/slides/slide5.xml" Id="R27ec563237684220" /><Relationship Type="http://schemas.openxmlformats.org/officeDocument/2006/relationships/slide" Target="/ppt/slides/slide6.xml" Id="Readcc94caad7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40ba5f07b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4c233729a4e0e" /><Relationship Type="http://schemas.openxmlformats.org/officeDocument/2006/relationships/theme" Target="/ppt/slideMasters/theme/theme1.xml" Id="Rabe41abbf56e4a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4c233729a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8bc39f6ed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0c2318812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6df440c8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7c9b8abb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8e4300c50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437361526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orjan@fiala.no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