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e1909b7a554a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6a28d3cdc948b0"/>
  </p:sldMasterIdLst>
  <p:sldIdLst>
    <p:sldId xmlns:r="http://schemas.openxmlformats.org/officeDocument/2006/relationships" id="256" r:id="R18406f2bd4784ba3"/>
    <p:sldId xmlns:r="http://schemas.openxmlformats.org/officeDocument/2006/relationships" id="257" r:id="Rea0ad315bbd44b64"/>
    <p:sldId xmlns:r="http://schemas.openxmlformats.org/officeDocument/2006/relationships" id="258" r:id="Re619066388ee4b41"/>
    <p:sldId xmlns:r="http://schemas.openxmlformats.org/officeDocument/2006/relationships" id="259" r:id="R34157cdbdfd0472e"/>
    <p:sldId xmlns:r="http://schemas.openxmlformats.org/officeDocument/2006/relationships" id="260" r:id="Rb22f8037ef7b43c8"/>
    <p:sldId xmlns:r="http://schemas.openxmlformats.org/officeDocument/2006/relationships" id="261" r:id="Re14f0d152af54f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a28d3cdc948b0" /><Relationship Type="http://schemas.openxmlformats.org/officeDocument/2006/relationships/slide" Target="/ppt/slides/slide1.xml" Id="R18406f2bd4784ba3" /><Relationship Type="http://schemas.openxmlformats.org/officeDocument/2006/relationships/slide" Target="/ppt/slides/slide2.xml" Id="Rea0ad315bbd44b64" /><Relationship Type="http://schemas.openxmlformats.org/officeDocument/2006/relationships/slide" Target="/ppt/slides/slide3.xml" Id="Re619066388ee4b41" /><Relationship Type="http://schemas.openxmlformats.org/officeDocument/2006/relationships/slide" Target="/ppt/slides/slide4.xml" Id="R34157cdbdfd0472e" /><Relationship Type="http://schemas.openxmlformats.org/officeDocument/2006/relationships/slide" Target="/ppt/slides/slide5.xml" Id="Rb22f8037ef7b43c8" /><Relationship Type="http://schemas.openxmlformats.org/officeDocument/2006/relationships/slide" Target="/ppt/slides/slide6.xml" Id="Re14f0d152af54f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d56aea76045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0f84b2eea49e3" /><Relationship Type="http://schemas.openxmlformats.org/officeDocument/2006/relationships/theme" Target="/ppt/slideMasters/theme/theme1.xml" Id="R4355c18230fb4a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b0f84b2eea49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b02f1bc514f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643aa786540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137c3d95044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2f30b35324d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8c3d8de5c45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9b6a39bde4d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TØMTE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Tangnesvegen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2409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TØMTE HOLDING AS</a:t>
            </a:r>
          </a:p>
        </p:txBody>
      </p:sp>
    </p:spTree>
  </p:cSld>
  <p:clrMapOvr>
    <a:masterClrMapping xmlns:a="http://schemas.openxmlformats.org/drawingml/2006/main"/>
  </p:clrMapOvr>
</p:sld>
</file>