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fb487ba64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944ed49a74515"/>
  </p:sldMasterIdLst>
  <p:sldIdLst>
    <p:sldId xmlns:r="http://schemas.openxmlformats.org/officeDocument/2006/relationships" id="256" r:id="R05af9be9cfcc4af2"/>
    <p:sldId xmlns:r="http://schemas.openxmlformats.org/officeDocument/2006/relationships" id="257" r:id="R821a0e8cd81e451b"/>
    <p:sldId xmlns:r="http://schemas.openxmlformats.org/officeDocument/2006/relationships" id="258" r:id="Rb6fc9d03a2374557"/>
    <p:sldId xmlns:r="http://schemas.openxmlformats.org/officeDocument/2006/relationships" id="259" r:id="Rf5aefca0c142409f"/>
    <p:sldId xmlns:r="http://schemas.openxmlformats.org/officeDocument/2006/relationships" id="260" r:id="R185cd924d2cc4938"/>
    <p:sldId xmlns:r="http://schemas.openxmlformats.org/officeDocument/2006/relationships" id="261" r:id="R42c4fae1573145f1"/>
    <p:sldId xmlns:r="http://schemas.openxmlformats.org/officeDocument/2006/relationships" id="262" r:id="R7f79720b3fe9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944ed49a74515" /><Relationship Type="http://schemas.openxmlformats.org/officeDocument/2006/relationships/slide" Target="/ppt/slides/slide1.xml" Id="R05af9be9cfcc4af2" /><Relationship Type="http://schemas.openxmlformats.org/officeDocument/2006/relationships/slide" Target="/ppt/slides/slide2.xml" Id="R821a0e8cd81e451b" /><Relationship Type="http://schemas.openxmlformats.org/officeDocument/2006/relationships/slide" Target="/ppt/slides/slide3.xml" Id="Rb6fc9d03a2374557" /><Relationship Type="http://schemas.openxmlformats.org/officeDocument/2006/relationships/slide" Target="/ppt/slides/slide4.xml" Id="Rf5aefca0c142409f" /><Relationship Type="http://schemas.openxmlformats.org/officeDocument/2006/relationships/slide" Target="/ppt/slides/slide5.xml" Id="R185cd924d2cc4938" /><Relationship Type="http://schemas.openxmlformats.org/officeDocument/2006/relationships/slide" Target="/ppt/slides/slide6.xml" Id="R42c4fae1573145f1" /><Relationship Type="http://schemas.openxmlformats.org/officeDocument/2006/relationships/slide" Target="/ppt/slides/slide7.xml" Id="R7f79720b3fe9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e3563bccf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91904f87948ae" /><Relationship Type="http://schemas.openxmlformats.org/officeDocument/2006/relationships/theme" Target="/ppt/slideMasters/theme/theme1.xml" Id="R766531a8f5d0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91904f879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606fd6e90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eaca5074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28608ed6b47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551fb235d41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48116e7bf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f1dcaf2a4b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d17794205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−591 833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49 476 284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49 718 649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HANNE SLETTJORD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LICHTWARCK ELLEN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Tangnesvegen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2409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TØMTE HOLDING AS</a:t>
            </a:r>
          </a:p>
        </p:txBody>
      </p:sp>
    </p:spTree>
  </p:cSld>
  <p:clrMapOvr>
    <a:masterClrMapping xmlns:a="http://schemas.openxmlformats.org/drawingml/2006/main"/>
  </p:clrMapOvr>
</p:sld>
</file>