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7d65299db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102f377a243df"/>
  </p:sldMasterIdLst>
  <p:sldIdLst>
    <p:sldId xmlns:r="http://schemas.openxmlformats.org/officeDocument/2006/relationships" id="256" r:id="R5a1fda4c3da24a12"/>
    <p:sldId xmlns:r="http://schemas.openxmlformats.org/officeDocument/2006/relationships" id="257" r:id="R901aeef8f2cc41fa"/>
    <p:sldId xmlns:r="http://schemas.openxmlformats.org/officeDocument/2006/relationships" id="258" r:id="R597a11466343453e"/>
    <p:sldId xmlns:r="http://schemas.openxmlformats.org/officeDocument/2006/relationships" id="259" r:id="R35bb15a0d8764806"/>
    <p:sldId xmlns:r="http://schemas.openxmlformats.org/officeDocument/2006/relationships" id="260" r:id="R9b8224b5dbdb48db"/>
    <p:sldId xmlns:r="http://schemas.openxmlformats.org/officeDocument/2006/relationships" id="261" r:id="R19e856cf196f463d"/>
    <p:sldId xmlns:r="http://schemas.openxmlformats.org/officeDocument/2006/relationships" id="262" r:id="R2d735aefb0a5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102f377a243df" /><Relationship Type="http://schemas.openxmlformats.org/officeDocument/2006/relationships/slide" Target="/ppt/slides/slide1.xml" Id="R5a1fda4c3da24a12" /><Relationship Type="http://schemas.openxmlformats.org/officeDocument/2006/relationships/slide" Target="/ppt/slides/slide2.xml" Id="R901aeef8f2cc41fa" /><Relationship Type="http://schemas.openxmlformats.org/officeDocument/2006/relationships/slide" Target="/ppt/slides/slide3.xml" Id="R597a11466343453e" /><Relationship Type="http://schemas.openxmlformats.org/officeDocument/2006/relationships/slide" Target="/ppt/slides/slide4.xml" Id="R35bb15a0d8764806" /><Relationship Type="http://schemas.openxmlformats.org/officeDocument/2006/relationships/slide" Target="/ppt/slides/slide5.xml" Id="R9b8224b5dbdb48db" /><Relationship Type="http://schemas.openxmlformats.org/officeDocument/2006/relationships/slide" Target="/ppt/slides/slide6.xml" Id="R19e856cf196f463d" /><Relationship Type="http://schemas.openxmlformats.org/officeDocument/2006/relationships/slide" Target="/ppt/slides/slide7.xml" Id="R2d735aefb0a5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b9f52e11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8a416b2b4f34" /><Relationship Type="http://schemas.openxmlformats.org/officeDocument/2006/relationships/theme" Target="/ppt/slideMasters/theme/theme1.xml" Id="R4ce3e3b990f7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38a416b2b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d0ac56e2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d56142c7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4709060cd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3f7213e8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a4f7f4603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21a51ee2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5c0157fb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11 841 027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KROGSBØL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Krogsbøl, Ingar Nilsens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19 95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helge@krogsbol.no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 FORVALTNING AS</a:t>
            </a:r>
          </a:p>
        </p:txBody>
      </p:sp>
    </p:spTree>
  </p:cSld>
  <p:clrMapOvr>
    <a:masterClrMapping xmlns:a="http://schemas.openxmlformats.org/drawingml/2006/main"/>
  </p:clrMapOvr>
</p:sld>
</file>