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7ceee978a341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29f0a95b5e4417"/>
  </p:sldMasterIdLst>
  <p:sldIdLst>
    <p:sldId xmlns:r="http://schemas.openxmlformats.org/officeDocument/2006/relationships" id="256" r:id="R91f276f9763d45a4"/>
    <p:sldId xmlns:r="http://schemas.openxmlformats.org/officeDocument/2006/relationships" id="257" r:id="R078ed8d65bf24fed"/>
    <p:sldId xmlns:r="http://schemas.openxmlformats.org/officeDocument/2006/relationships" id="258" r:id="Rd5dc98897850445c"/>
    <p:sldId xmlns:r="http://schemas.openxmlformats.org/officeDocument/2006/relationships" id="259" r:id="R9ea4d74fb8c24d8c"/>
    <p:sldId xmlns:r="http://schemas.openxmlformats.org/officeDocument/2006/relationships" id="260" r:id="R9e74b6dc9b9343f9"/>
    <p:sldId xmlns:r="http://schemas.openxmlformats.org/officeDocument/2006/relationships" id="261" r:id="Rc6ed27a5b851408b"/>
    <p:sldId xmlns:r="http://schemas.openxmlformats.org/officeDocument/2006/relationships" id="262" r:id="Rd418abd00cf243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29f0a95b5e4417" /><Relationship Type="http://schemas.openxmlformats.org/officeDocument/2006/relationships/slide" Target="/ppt/slides/slide1.xml" Id="R91f276f9763d45a4" /><Relationship Type="http://schemas.openxmlformats.org/officeDocument/2006/relationships/slide" Target="/ppt/slides/slide2.xml" Id="R078ed8d65bf24fed" /><Relationship Type="http://schemas.openxmlformats.org/officeDocument/2006/relationships/slide" Target="/ppt/slides/slide3.xml" Id="Rd5dc98897850445c" /><Relationship Type="http://schemas.openxmlformats.org/officeDocument/2006/relationships/slide" Target="/ppt/slides/slide4.xml" Id="R9ea4d74fb8c24d8c" /><Relationship Type="http://schemas.openxmlformats.org/officeDocument/2006/relationships/slide" Target="/ppt/slides/slide5.xml" Id="R9e74b6dc9b9343f9" /><Relationship Type="http://schemas.openxmlformats.org/officeDocument/2006/relationships/slide" Target="/ppt/slides/slide6.xml" Id="Rc6ed27a5b851408b" /><Relationship Type="http://schemas.openxmlformats.org/officeDocument/2006/relationships/slide" Target="/ppt/slides/slide7.xml" Id="Rd418abd00cf243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e0ab4b249a4a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f5e0ddc76498a" /><Relationship Type="http://schemas.openxmlformats.org/officeDocument/2006/relationships/theme" Target="/ppt/slideMasters/theme/theme1.xml" Id="Rf14df33dca7c4b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bf5e0ddc7649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8226f001841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2527c07e149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6c3a4372441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a9871d71344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734fff3054f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04d74d52b4d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cd803de7644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VINVEST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1 362 884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25 321 315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25 439 230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HALVOR VINDSETMO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4513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989 184 105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VINVEST AS</a:t>
            </a:r>
          </a:p>
        </p:txBody>
      </p:sp>
    </p:spTree>
  </p:cSld>
  <p:clrMapOvr>
    <a:masterClrMapping xmlns:a="http://schemas.openxmlformats.org/drawingml/2006/main"/>
  </p:clrMapOvr>
</p:sld>
</file>