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fd4e5c2cc54e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829ee1f40f4915"/>
  </p:sldMasterIdLst>
  <p:sldIdLst>
    <p:sldId xmlns:r="http://schemas.openxmlformats.org/officeDocument/2006/relationships" id="256" r:id="Re1b871f943ab4cfb"/>
    <p:sldId xmlns:r="http://schemas.openxmlformats.org/officeDocument/2006/relationships" id="257" r:id="R615983f88aa34c09"/>
    <p:sldId xmlns:r="http://schemas.openxmlformats.org/officeDocument/2006/relationships" id="258" r:id="R7fdc29e396ca4066"/>
    <p:sldId xmlns:r="http://schemas.openxmlformats.org/officeDocument/2006/relationships" id="259" r:id="Rd40ab2564b2c4a03"/>
    <p:sldId xmlns:r="http://schemas.openxmlformats.org/officeDocument/2006/relationships" id="260" r:id="Rc86ccdab342046ca"/>
    <p:sldId xmlns:r="http://schemas.openxmlformats.org/officeDocument/2006/relationships" id="261" r:id="Rb32d782053264084"/>
    <p:sldId xmlns:r="http://schemas.openxmlformats.org/officeDocument/2006/relationships" id="262" r:id="R28289e6fd3004d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829ee1f40f4915" /><Relationship Type="http://schemas.openxmlformats.org/officeDocument/2006/relationships/slide" Target="/ppt/slides/slide1.xml" Id="Re1b871f943ab4cfb" /><Relationship Type="http://schemas.openxmlformats.org/officeDocument/2006/relationships/slide" Target="/ppt/slides/slide2.xml" Id="R615983f88aa34c09" /><Relationship Type="http://schemas.openxmlformats.org/officeDocument/2006/relationships/slide" Target="/ppt/slides/slide3.xml" Id="R7fdc29e396ca4066" /><Relationship Type="http://schemas.openxmlformats.org/officeDocument/2006/relationships/slide" Target="/ppt/slides/slide4.xml" Id="Rd40ab2564b2c4a03" /><Relationship Type="http://schemas.openxmlformats.org/officeDocument/2006/relationships/slide" Target="/ppt/slides/slide5.xml" Id="Rc86ccdab342046ca" /><Relationship Type="http://schemas.openxmlformats.org/officeDocument/2006/relationships/slide" Target="/ppt/slides/slide6.xml" Id="Rb32d782053264084" /><Relationship Type="http://schemas.openxmlformats.org/officeDocument/2006/relationships/slide" Target="/ppt/slides/slide7.xml" Id="R28289e6fd3004d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a605add03e43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f7982d50048df" /><Relationship Type="http://schemas.openxmlformats.org/officeDocument/2006/relationships/theme" Target="/ppt/slideMasters/theme/theme1.xml" Id="Ra39a87599ddf41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5f7982d50048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316fc011442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67f0cfbde46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f2284c53f4d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15f5e059541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4fb8f16de45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3832c7d5942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26711d959843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RS-INVEST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RS-INVEST AS ble etablert [år] og holder til i Vesterøy.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57 821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−118 182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185 613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12 409 814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15 848 749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 RUNE SVENNES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Fastlandsveien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1684 Vesterøy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989 184 180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RS-INVEST AS</a:t>
            </a:r>
          </a:p>
        </p:txBody>
      </p:sp>
    </p:spTree>
  </p:cSld>
  <p:clrMapOvr>
    <a:masterClrMapping xmlns:a="http://schemas.openxmlformats.org/drawingml/2006/main"/>
  </p:clrMapOvr>
</p:sld>
</file>