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250d3f59b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ea7dd09f1498a"/>
  </p:sldMasterIdLst>
  <p:sldIdLst>
    <p:sldId xmlns:r="http://schemas.openxmlformats.org/officeDocument/2006/relationships" id="256" r:id="R38e9a4e7626b483b"/>
    <p:sldId xmlns:r="http://schemas.openxmlformats.org/officeDocument/2006/relationships" id="257" r:id="R43fbc8bb4adb4a11"/>
    <p:sldId xmlns:r="http://schemas.openxmlformats.org/officeDocument/2006/relationships" id="258" r:id="R39b91e7318144788"/>
    <p:sldId xmlns:r="http://schemas.openxmlformats.org/officeDocument/2006/relationships" id="259" r:id="R3d602d5f5d494cd7"/>
    <p:sldId xmlns:r="http://schemas.openxmlformats.org/officeDocument/2006/relationships" id="260" r:id="Rf70372b46c07473d"/>
    <p:sldId xmlns:r="http://schemas.openxmlformats.org/officeDocument/2006/relationships" id="261" r:id="R17a7e6741ca64a3e"/>
    <p:sldId xmlns:r="http://schemas.openxmlformats.org/officeDocument/2006/relationships" id="262" r:id="Rb17d46a1c601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ea7dd09f1498a" /><Relationship Type="http://schemas.openxmlformats.org/officeDocument/2006/relationships/slide" Target="/ppt/slides/slide1.xml" Id="R38e9a4e7626b483b" /><Relationship Type="http://schemas.openxmlformats.org/officeDocument/2006/relationships/slide" Target="/ppt/slides/slide2.xml" Id="R43fbc8bb4adb4a11" /><Relationship Type="http://schemas.openxmlformats.org/officeDocument/2006/relationships/slide" Target="/ppt/slides/slide3.xml" Id="R39b91e7318144788" /><Relationship Type="http://schemas.openxmlformats.org/officeDocument/2006/relationships/slide" Target="/ppt/slides/slide4.xml" Id="R3d602d5f5d494cd7" /><Relationship Type="http://schemas.openxmlformats.org/officeDocument/2006/relationships/slide" Target="/ppt/slides/slide5.xml" Id="Rf70372b46c07473d" /><Relationship Type="http://schemas.openxmlformats.org/officeDocument/2006/relationships/slide" Target="/ppt/slides/slide6.xml" Id="R17a7e6741ca64a3e" /><Relationship Type="http://schemas.openxmlformats.org/officeDocument/2006/relationships/slide" Target="/ppt/slides/slide7.xml" Id="Rb17d46a1c601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e6856ca7d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f56c0b9f488c" /><Relationship Type="http://schemas.openxmlformats.org/officeDocument/2006/relationships/theme" Target="/ppt/slideMasters/theme/theme1.xml" Id="R52d464790b5e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2f56c0b9f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fa12461c5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654e6efb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bafe1b9af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dc5168dc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8ef6dac2d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240de14194a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12a4d4ad64d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