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58ccb9ab2d7b4a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677876f04d4347a3"/>
  </p:sldMasterIdLst>
  <p:sldIdLst>
    <p:sldId xmlns:r="http://schemas.openxmlformats.org/officeDocument/2006/relationships" id="256" r:id="R1c46850242d54d78"/>
    <p:sldId xmlns:r="http://schemas.openxmlformats.org/officeDocument/2006/relationships" id="257" r:id="Rb0c9e766bd424217"/>
    <p:sldId xmlns:r="http://schemas.openxmlformats.org/officeDocument/2006/relationships" id="258" r:id="R6371a769209e47e2"/>
    <p:sldId xmlns:r="http://schemas.openxmlformats.org/officeDocument/2006/relationships" id="259" r:id="Re715b5a20f46436e"/>
    <p:sldId xmlns:r="http://schemas.openxmlformats.org/officeDocument/2006/relationships" id="260" r:id="R85c797c0378743f2"/>
    <p:sldId xmlns:r="http://schemas.openxmlformats.org/officeDocument/2006/relationships" id="261" r:id="Rdd8cd6c7117c44f7"/>
    <p:sldId xmlns:r="http://schemas.openxmlformats.org/officeDocument/2006/relationships" id="262" r:id="Re21e751bfcce44d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677876f04d4347a3" /><Relationship Type="http://schemas.openxmlformats.org/officeDocument/2006/relationships/slide" Target="/ppt/slides/slide1.xml" Id="R1c46850242d54d78" /><Relationship Type="http://schemas.openxmlformats.org/officeDocument/2006/relationships/slide" Target="/ppt/slides/slide2.xml" Id="Rb0c9e766bd424217" /><Relationship Type="http://schemas.openxmlformats.org/officeDocument/2006/relationships/slide" Target="/ppt/slides/slide3.xml" Id="R6371a769209e47e2" /><Relationship Type="http://schemas.openxmlformats.org/officeDocument/2006/relationships/slide" Target="/ppt/slides/slide4.xml" Id="Re715b5a20f46436e" /><Relationship Type="http://schemas.openxmlformats.org/officeDocument/2006/relationships/slide" Target="/ppt/slides/slide5.xml" Id="R85c797c0378743f2" /><Relationship Type="http://schemas.openxmlformats.org/officeDocument/2006/relationships/slide" Target="/ppt/slides/slide6.xml" Id="Rdd8cd6c7117c44f7" /><Relationship Type="http://schemas.openxmlformats.org/officeDocument/2006/relationships/slide" Target="/ppt/slides/slide7.xml" Id="Re21e751bfcce44d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7266745325f4ca7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879d665cf1946fa" /><Relationship Type="http://schemas.openxmlformats.org/officeDocument/2006/relationships/theme" Target="/ppt/slideMasters/theme/theme1.xml" Id="Rddfb3da1c8514a2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5879d665cf1946fa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4d1683ed63545f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f97d99c81e4cc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583d9baceda4c3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7580b2b69a74b5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98c3e7d66bc4c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09708faa63643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dcafd3491954938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MH HOLDING &amp; EIENDOM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MH HOLDING &amp; EIENDOM AS ble etablert [år] og holder til i Varhaug.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−18 462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707 001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10 415 757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10 478 699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MORTEN HÅLAND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Damebyen 18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4360 Varhaug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989 184 342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MH HOLDING &amp; EIENDOM AS</a:t>
            </a:r>
          </a:p>
        </p:txBody>
      </p:sp>
    </p:spTree>
  </p:cSld>
  <p:clrMapOvr>
    <a:masterClrMapping xmlns:a="http://schemas.openxmlformats.org/drawingml/2006/main"/>
  </p:clrMapOvr>
</p:sld>
</file>