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614953324140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2284ad79d644ab"/>
  </p:sldMasterIdLst>
  <p:sldIdLst>
    <p:sldId xmlns:r="http://schemas.openxmlformats.org/officeDocument/2006/relationships" id="256" r:id="R8376dd231c1b49fd"/>
    <p:sldId xmlns:r="http://schemas.openxmlformats.org/officeDocument/2006/relationships" id="257" r:id="R1008ed4552ec46ec"/>
    <p:sldId xmlns:r="http://schemas.openxmlformats.org/officeDocument/2006/relationships" id="258" r:id="R6089d16be2464682"/>
    <p:sldId xmlns:r="http://schemas.openxmlformats.org/officeDocument/2006/relationships" id="259" r:id="R07f31f3853a54b8d"/>
    <p:sldId xmlns:r="http://schemas.openxmlformats.org/officeDocument/2006/relationships" id="260" r:id="R686e1c770c53449d"/>
    <p:sldId xmlns:r="http://schemas.openxmlformats.org/officeDocument/2006/relationships" id="261" r:id="R9bc38ad930394999"/>
    <p:sldId xmlns:r="http://schemas.openxmlformats.org/officeDocument/2006/relationships" id="262" r:id="Rb98dce6692f24b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284ad79d644ab" /><Relationship Type="http://schemas.openxmlformats.org/officeDocument/2006/relationships/slide" Target="/ppt/slides/slide1.xml" Id="R8376dd231c1b49fd" /><Relationship Type="http://schemas.openxmlformats.org/officeDocument/2006/relationships/slide" Target="/ppt/slides/slide2.xml" Id="R1008ed4552ec46ec" /><Relationship Type="http://schemas.openxmlformats.org/officeDocument/2006/relationships/slide" Target="/ppt/slides/slide3.xml" Id="R6089d16be2464682" /><Relationship Type="http://schemas.openxmlformats.org/officeDocument/2006/relationships/slide" Target="/ppt/slides/slide4.xml" Id="R07f31f3853a54b8d" /><Relationship Type="http://schemas.openxmlformats.org/officeDocument/2006/relationships/slide" Target="/ppt/slides/slide5.xml" Id="R686e1c770c53449d" /><Relationship Type="http://schemas.openxmlformats.org/officeDocument/2006/relationships/slide" Target="/ppt/slides/slide6.xml" Id="R9bc38ad930394999" /><Relationship Type="http://schemas.openxmlformats.org/officeDocument/2006/relationships/slide" Target="/ppt/slides/slide7.xml" Id="Rb98dce6692f24b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dc92ba05f40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f0af14a894a9f" /><Relationship Type="http://schemas.openxmlformats.org/officeDocument/2006/relationships/theme" Target="/ppt/slideMasters/theme/theme1.xml" Id="Rf293e68a24724f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5f0af14a894a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20f8074ae4a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5d8ec906243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50b8cb47147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c678adcde4a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01e95b11b43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ac754410148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edc848f554b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SØRLANDET EIENDOM OG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EIENDOM 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SØRLANDET EIENDOM OG INVEST AS ble etablert [år] og holder til i Kvås.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EIENDOM 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EIENDOM 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EIENDOM 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2 117 620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36 070 893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36 197 082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EIENDOM 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SVINDLAND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EIENDOM OG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Kvåstunet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4588 Kvås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989 184 369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SØRLANDET EIENDOM OG INVEST AS</a:t>
            </a:r>
          </a:p>
        </p:txBody>
      </p:sp>
    </p:spTree>
  </p:cSld>
  <p:clrMapOvr>
    <a:masterClrMapping xmlns:a="http://schemas.openxmlformats.org/drawingml/2006/main"/>
  </p:clrMapOvr>
</p:sld>
</file>