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c1d636dc6ef472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b299e8595424198"/>
  </p:sldMasterIdLst>
  <p:sldIdLst>
    <p:sldId xmlns:r="http://schemas.openxmlformats.org/officeDocument/2006/relationships" id="256" r:id="Re7ac087cf477443b"/>
    <p:sldId xmlns:r="http://schemas.openxmlformats.org/officeDocument/2006/relationships" id="257" r:id="Rf1382243cb8b446f"/>
    <p:sldId xmlns:r="http://schemas.openxmlformats.org/officeDocument/2006/relationships" id="258" r:id="R8eec5fa23a704f15"/>
    <p:sldId xmlns:r="http://schemas.openxmlformats.org/officeDocument/2006/relationships" id="259" r:id="R41181dce8ab5433e"/>
    <p:sldId xmlns:r="http://schemas.openxmlformats.org/officeDocument/2006/relationships" id="260" r:id="R8e5859d6a2cd4c06"/>
    <p:sldId xmlns:r="http://schemas.openxmlformats.org/officeDocument/2006/relationships" id="261" r:id="Rfd5cc5a71d464b73"/>
    <p:sldId xmlns:r="http://schemas.openxmlformats.org/officeDocument/2006/relationships" id="262" r:id="Rc0b6347ecbac46d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b299e8595424198" /><Relationship Type="http://schemas.openxmlformats.org/officeDocument/2006/relationships/slide" Target="/ppt/slides/slide1.xml" Id="Re7ac087cf477443b" /><Relationship Type="http://schemas.openxmlformats.org/officeDocument/2006/relationships/slide" Target="/ppt/slides/slide2.xml" Id="Rf1382243cb8b446f" /><Relationship Type="http://schemas.openxmlformats.org/officeDocument/2006/relationships/slide" Target="/ppt/slides/slide3.xml" Id="R8eec5fa23a704f15" /><Relationship Type="http://schemas.openxmlformats.org/officeDocument/2006/relationships/slide" Target="/ppt/slides/slide4.xml" Id="R41181dce8ab5433e" /><Relationship Type="http://schemas.openxmlformats.org/officeDocument/2006/relationships/slide" Target="/ppt/slides/slide5.xml" Id="R8e5859d6a2cd4c06" /><Relationship Type="http://schemas.openxmlformats.org/officeDocument/2006/relationships/slide" Target="/ppt/slides/slide6.xml" Id="Rfd5cc5a71d464b73" /><Relationship Type="http://schemas.openxmlformats.org/officeDocument/2006/relationships/slide" Target="/ppt/slides/slide7.xml" Id="Rc0b6347ecbac46d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dcbe951d5544a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a9c4eb3f8a4b1c" /><Relationship Type="http://schemas.openxmlformats.org/officeDocument/2006/relationships/theme" Target="/ppt/slideMasters/theme/theme1.xml" Id="R7219d98cc71145e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ba9c4eb3f8a4b1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e30bedb3ac4e0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f6cdf55bcf450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44c0d93a4d408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39fa1b8ab043b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6158580c2e405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aa746983c2472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3efdfc06d74d6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SØRLANDET EIENDOM OG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SØRLANDET EIENDOM OG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SØRLANDET EIENDOM OG INVEST AS ble etablert [år] og holder til i Kvås.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SØRLANDET EIENDOM OG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SØRLANDET EIENDOM OG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SØRLANDET EIENDOM OG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−1 693 087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−97 812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33 159 520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35 462 370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SØRLANDET EIENDOM OG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TERJE SVINDLAND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SØRLANDET EIENDOM OG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Kvåstunet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4588 Kvås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989 184 369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SØRLANDET EIENDOM OG INVEST AS</a:t>
            </a:r>
          </a:p>
        </p:txBody>
      </p:sp>
    </p:spTree>
  </p:cSld>
  <p:clrMapOvr>
    <a:masterClrMapping xmlns:a="http://schemas.openxmlformats.org/drawingml/2006/main"/>
  </p:clrMapOvr>
</p:sld>
</file>