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780bc564e94b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372f09b39c491b"/>
  </p:sldMasterIdLst>
  <p:sldIdLst>
    <p:sldId xmlns:r="http://schemas.openxmlformats.org/officeDocument/2006/relationships" id="256" r:id="R028f84bdda014185"/>
    <p:sldId xmlns:r="http://schemas.openxmlformats.org/officeDocument/2006/relationships" id="257" r:id="R0df069143e234b75"/>
    <p:sldId xmlns:r="http://schemas.openxmlformats.org/officeDocument/2006/relationships" id="258" r:id="R6731da69d85e4937"/>
    <p:sldId xmlns:r="http://schemas.openxmlformats.org/officeDocument/2006/relationships" id="259" r:id="R3db0843679984cef"/>
    <p:sldId xmlns:r="http://schemas.openxmlformats.org/officeDocument/2006/relationships" id="260" r:id="Rb8f95a4273db4e51"/>
    <p:sldId xmlns:r="http://schemas.openxmlformats.org/officeDocument/2006/relationships" id="261" r:id="Rd62b6c312d204d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72f09b39c491b" /><Relationship Type="http://schemas.openxmlformats.org/officeDocument/2006/relationships/slide" Target="/ppt/slides/slide1.xml" Id="R028f84bdda014185" /><Relationship Type="http://schemas.openxmlformats.org/officeDocument/2006/relationships/slide" Target="/ppt/slides/slide2.xml" Id="R0df069143e234b75" /><Relationship Type="http://schemas.openxmlformats.org/officeDocument/2006/relationships/slide" Target="/ppt/slides/slide3.xml" Id="R6731da69d85e4937" /><Relationship Type="http://schemas.openxmlformats.org/officeDocument/2006/relationships/slide" Target="/ppt/slides/slide4.xml" Id="R3db0843679984cef" /><Relationship Type="http://schemas.openxmlformats.org/officeDocument/2006/relationships/slide" Target="/ppt/slides/slide5.xml" Id="Rb8f95a4273db4e51" /><Relationship Type="http://schemas.openxmlformats.org/officeDocument/2006/relationships/slide" Target="/ppt/slides/slide6.xml" Id="Rd62b6c312d204d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cf86894dce48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73839115041eb" /><Relationship Type="http://schemas.openxmlformats.org/officeDocument/2006/relationships/theme" Target="/ppt/slideMasters/theme/theme1.xml" Id="Rc262ef35289f46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873839115041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3dd94fbf545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aab0902d84a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4aa937ace4b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5da4ba45545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60e76d72c41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03aeb857c42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PEDERSEN MUR &amp;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MUR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MUR &amp;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MUR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MUR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MUR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GUNNAR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TORE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MUR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989 184 539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MUR &amp; BYGG AS</a:t>
            </a:r>
          </a:p>
        </p:txBody>
      </p:sp>
    </p:spTree>
  </p:cSld>
  <p:clrMapOvr>
    <a:masterClrMapping xmlns:a="http://schemas.openxmlformats.org/drawingml/2006/main"/>
  </p:clrMapOvr>
</p:sld>
</file>