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1056602c2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a18f6f9a54b50"/>
  </p:sldMasterIdLst>
  <p:sldIdLst>
    <p:sldId xmlns:r="http://schemas.openxmlformats.org/officeDocument/2006/relationships" id="256" r:id="R00fc4a9afbd14674"/>
    <p:sldId xmlns:r="http://schemas.openxmlformats.org/officeDocument/2006/relationships" id="257" r:id="R8480f3b157aa44d6"/>
    <p:sldId xmlns:r="http://schemas.openxmlformats.org/officeDocument/2006/relationships" id="258" r:id="Reb2163d652bf4917"/>
    <p:sldId xmlns:r="http://schemas.openxmlformats.org/officeDocument/2006/relationships" id="259" r:id="Rcadbd94e1d914a88"/>
    <p:sldId xmlns:r="http://schemas.openxmlformats.org/officeDocument/2006/relationships" id="260" r:id="R80eaa290c97549bd"/>
    <p:sldId xmlns:r="http://schemas.openxmlformats.org/officeDocument/2006/relationships" id="261" r:id="R2b84430e579d48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a18f6f9a54b50" /><Relationship Type="http://schemas.openxmlformats.org/officeDocument/2006/relationships/slide" Target="/ppt/slides/slide1.xml" Id="R00fc4a9afbd14674" /><Relationship Type="http://schemas.openxmlformats.org/officeDocument/2006/relationships/slide" Target="/ppt/slides/slide2.xml" Id="R8480f3b157aa44d6" /><Relationship Type="http://schemas.openxmlformats.org/officeDocument/2006/relationships/slide" Target="/ppt/slides/slide3.xml" Id="Reb2163d652bf4917" /><Relationship Type="http://schemas.openxmlformats.org/officeDocument/2006/relationships/slide" Target="/ppt/slides/slide4.xml" Id="Rcadbd94e1d914a88" /><Relationship Type="http://schemas.openxmlformats.org/officeDocument/2006/relationships/slide" Target="/ppt/slides/slide5.xml" Id="R80eaa290c97549bd" /><Relationship Type="http://schemas.openxmlformats.org/officeDocument/2006/relationships/slide" Target="/ppt/slides/slide6.xml" Id="R2b84430e579d48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38e00d72c45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5de6b5fe54c2b" /><Relationship Type="http://schemas.openxmlformats.org/officeDocument/2006/relationships/theme" Target="/ppt/slideMasters/theme/theme1.xml" Id="Rfd49158799c64c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5de6b5fe5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1a10fee88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758b06e37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083bb3fc5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93d9d0794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039a2040e49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0b6720211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MURFORRETNING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Bråtevangveien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trond@akershusmur.no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www.akershusmur.no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989 186 213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