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c1164eb24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2e72448534f26"/>
  </p:sldMasterIdLst>
  <p:sldIdLst>
    <p:sldId xmlns:r="http://schemas.openxmlformats.org/officeDocument/2006/relationships" id="256" r:id="Racf7995e91304072"/>
    <p:sldId xmlns:r="http://schemas.openxmlformats.org/officeDocument/2006/relationships" id="257" r:id="R242ccf93674646dd"/>
    <p:sldId xmlns:r="http://schemas.openxmlformats.org/officeDocument/2006/relationships" id="258" r:id="R2704bd340a2f4578"/>
    <p:sldId xmlns:r="http://schemas.openxmlformats.org/officeDocument/2006/relationships" id="259" r:id="R0fa5354afc0c483a"/>
    <p:sldId xmlns:r="http://schemas.openxmlformats.org/officeDocument/2006/relationships" id="260" r:id="R01bc27b8a86c450d"/>
    <p:sldId xmlns:r="http://schemas.openxmlformats.org/officeDocument/2006/relationships" id="261" r:id="R094976044c4640b0"/>
    <p:sldId xmlns:r="http://schemas.openxmlformats.org/officeDocument/2006/relationships" id="262" r:id="Ra9162067eb9d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2e72448534f26" /><Relationship Type="http://schemas.openxmlformats.org/officeDocument/2006/relationships/slide" Target="/ppt/slides/slide1.xml" Id="Racf7995e91304072" /><Relationship Type="http://schemas.openxmlformats.org/officeDocument/2006/relationships/slide" Target="/ppt/slides/slide2.xml" Id="R242ccf93674646dd" /><Relationship Type="http://schemas.openxmlformats.org/officeDocument/2006/relationships/slide" Target="/ppt/slides/slide3.xml" Id="R2704bd340a2f4578" /><Relationship Type="http://schemas.openxmlformats.org/officeDocument/2006/relationships/slide" Target="/ppt/slides/slide4.xml" Id="R0fa5354afc0c483a" /><Relationship Type="http://schemas.openxmlformats.org/officeDocument/2006/relationships/slide" Target="/ppt/slides/slide5.xml" Id="R01bc27b8a86c450d" /><Relationship Type="http://schemas.openxmlformats.org/officeDocument/2006/relationships/slide" Target="/ppt/slides/slide6.xml" Id="R094976044c4640b0" /><Relationship Type="http://schemas.openxmlformats.org/officeDocument/2006/relationships/slide" Target="/ppt/slides/slide7.xml" Id="Ra9162067eb9d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c44151928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570d2dd54003" /><Relationship Type="http://schemas.openxmlformats.org/officeDocument/2006/relationships/theme" Target="/ppt/slideMasters/theme/theme1.xml" Id="R68f03893e241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85570d2dd5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06db5061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380c58cb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6950a1f3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be29c8ff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d7acc5ee4c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896cb8c6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1102d827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MURFORRETNING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MURFORRETNING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59 541 399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MURFORRETNING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KIRKELY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SJOGA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ROGERO HOLDING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Bråtevangveien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trond@akershusmur.no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www.akershusmur.no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989 186 213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MURFORRETNING AS</a:t>
            </a:r>
          </a:p>
        </p:txBody>
      </p:sp>
    </p:spTree>
  </p:cSld>
  <p:clrMapOvr>
    <a:masterClrMapping xmlns:a="http://schemas.openxmlformats.org/drawingml/2006/main"/>
  </p:clrMapOvr>
</p:sld>
</file>