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9cabfd37d744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4c4801e76d4842"/>
  </p:sldMasterIdLst>
  <p:sldIdLst>
    <p:sldId xmlns:r="http://schemas.openxmlformats.org/officeDocument/2006/relationships" id="256" r:id="Ra83cf63fc7784a40"/>
    <p:sldId xmlns:r="http://schemas.openxmlformats.org/officeDocument/2006/relationships" id="257" r:id="Re79b06e968c34f5c"/>
    <p:sldId xmlns:r="http://schemas.openxmlformats.org/officeDocument/2006/relationships" id="258" r:id="R636c5595bb0f4ff4"/>
    <p:sldId xmlns:r="http://schemas.openxmlformats.org/officeDocument/2006/relationships" id="259" r:id="Ra7ddce3331734e28"/>
    <p:sldId xmlns:r="http://schemas.openxmlformats.org/officeDocument/2006/relationships" id="260" r:id="Rb8c21baf07ee4209"/>
    <p:sldId xmlns:r="http://schemas.openxmlformats.org/officeDocument/2006/relationships" id="261" r:id="Race194ecab8748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4c4801e76d4842" /><Relationship Type="http://schemas.openxmlformats.org/officeDocument/2006/relationships/slide" Target="/ppt/slides/slide1.xml" Id="Ra83cf63fc7784a40" /><Relationship Type="http://schemas.openxmlformats.org/officeDocument/2006/relationships/slide" Target="/ppt/slides/slide2.xml" Id="Re79b06e968c34f5c" /><Relationship Type="http://schemas.openxmlformats.org/officeDocument/2006/relationships/slide" Target="/ppt/slides/slide3.xml" Id="R636c5595bb0f4ff4" /><Relationship Type="http://schemas.openxmlformats.org/officeDocument/2006/relationships/slide" Target="/ppt/slides/slide4.xml" Id="Ra7ddce3331734e28" /><Relationship Type="http://schemas.openxmlformats.org/officeDocument/2006/relationships/slide" Target="/ppt/slides/slide5.xml" Id="Rb8c21baf07ee4209" /><Relationship Type="http://schemas.openxmlformats.org/officeDocument/2006/relationships/slide" Target="/ppt/slides/slide6.xml" Id="Race194ecab8748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46deb69a3b49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b000ad9734576" /><Relationship Type="http://schemas.openxmlformats.org/officeDocument/2006/relationships/theme" Target="/ppt/slideMasters/theme/theme1.xml" Id="R5b06f224d9a44e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7b000ad97345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111948440f47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61584f8cd47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cdfff5d86348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cc4d6597047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e84d1c9ab643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451f74e164b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AKERSHUS MURFORRETNING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MURFORRETNING AS ble etablert [år] og holder til i Hemnes.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MURFORRETNING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KIRKELY HOLDING AS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SJOGA HOLDING AS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ROGERO HOLDING AS  –  13,3 %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Bråtevangveien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1970 Hemnes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trond@akershusmur.no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www.akershusmur.no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989 186 213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MURFORRETNING AS</a:t>
            </a:r>
          </a:p>
        </p:txBody>
      </p:sp>
    </p:spTree>
  </p:cSld>
  <p:clrMapOvr>
    <a:masterClrMapping xmlns:a="http://schemas.openxmlformats.org/drawingml/2006/main"/>
  </p:clrMapOvr>
</p:sld>
</file>