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a915b9a9894a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d22e4b50024043"/>
  </p:sldMasterIdLst>
  <p:sldIdLst>
    <p:sldId xmlns:r="http://schemas.openxmlformats.org/officeDocument/2006/relationships" id="256" r:id="Rf72dd5909c684d97"/>
    <p:sldId xmlns:r="http://schemas.openxmlformats.org/officeDocument/2006/relationships" id="257" r:id="Rcea37cf303aa4045"/>
    <p:sldId xmlns:r="http://schemas.openxmlformats.org/officeDocument/2006/relationships" id="258" r:id="R3aef13d3ca234425"/>
    <p:sldId xmlns:r="http://schemas.openxmlformats.org/officeDocument/2006/relationships" id="259" r:id="R5a6d63e5389241ea"/>
    <p:sldId xmlns:r="http://schemas.openxmlformats.org/officeDocument/2006/relationships" id="260" r:id="Rc7f3fca54d594846"/>
    <p:sldId xmlns:r="http://schemas.openxmlformats.org/officeDocument/2006/relationships" id="261" r:id="R16f07dde51834cf8"/>
    <p:sldId xmlns:r="http://schemas.openxmlformats.org/officeDocument/2006/relationships" id="262" r:id="Ref96031dc3ba47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d22e4b50024043" /><Relationship Type="http://schemas.openxmlformats.org/officeDocument/2006/relationships/slide" Target="/ppt/slides/slide1.xml" Id="Rf72dd5909c684d97" /><Relationship Type="http://schemas.openxmlformats.org/officeDocument/2006/relationships/slide" Target="/ppt/slides/slide2.xml" Id="Rcea37cf303aa4045" /><Relationship Type="http://schemas.openxmlformats.org/officeDocument/2006/relationships/slide" Target="/ppt/slides/slide3.xml" Id="R3aef13d3ca234425" /><Relationship Type="http://schemas.openxmlformats.org/officeDocument/2006/relationships/slide" Target="/ppt/slides/slide4.xml" Id="R5a6d63e5389241ea" /><Relationship Type="http://schemas.openxmlformats.org/officeDocument/2006/relationships/slide" Target="/ppt/slides/slide5.xml" Id="Rc7f3fca54d594846" /><Relationship Type="http://schemas.openxmlformats.org/officeDocument/2006/relationships/slide" Target="/ppt/slides/slide6.xml" Id="R16f07dde51834cf8" /><Relationship Type="http://schemas.openxmlformats.org/officeDocument/2006/relationships/slide" Target="/ppt/slides/slide7.xml" Id="Ref96031dc3ba47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813a9cb7346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dc31573aa4467" /><Relationship Type="http://schemas.openxmlformats.org/officeDocument/2006/relationships/theme" Target="/ppt/slideMasters/theme/theme1.xml" Id="R883e0773e1b24a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1dc31573aa44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4237642e144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7c04c47a44e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4323a983b45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d022ea13e49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55f269a8a46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de99da3dd46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02ac186e940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HØLLEN ØGREY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HØLLEN ØGREY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HØLLEN ØGREY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HØLLEN ØGREY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HØLLEN ØGREY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HØLLEN ØGREY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43 989 287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44 731 240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44 820 168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HØLLEN ØGREY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 TORGUNN ØGREY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ØGREY INGA HELENE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 TORGUNN ØGREY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ØGREY INGA HELENE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HØLLEN ØGREY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989 186 949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HØLLEN ØGREY INVEST AS</a:t>
            </a:r>
          </a:p>
        </p:txBody>
      </p:sp>
    </p:spTree>
  </p:cSld>
  <p:clrMapOvr>
    <a:masterClrMapping xmlns:a="http://schemas.openxmlformats.org/drawingml/2006/main"/>
  </p:clrMapOvr>
</p:sld>
</file>