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1f69d02d540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b968932f94895"/>
  </p:sldMasterIdLst>
  <p:sldIdLst>
    <p:sldId xmlns:r="http://schemas.openxmlformats.org/officeDocument/2006/relationships" id="256" r:id="Rae6ea4faedc14762"/>
    <p:sldId xmlns:r="http://schemas.openxmlformats.org/officeDocument/2006/relationships" id="257" r:id="Re26092a631974b75"/>
    <p:sldId xmlns:r="http://schemas.openxmlformats.org/officeDocument/2006/relationships" id="258" r:id="R23ebda4ff0714849"/>
    <p:sldId xmlns:r="http://schemas.openxmlformats.org/officeDocument/2006/relationships" id="259" r:id="R8790dd7eaeca4784"/>
    <p:sldId xmlns:r="http://schemas.openxmlformats.org/officeDocument/2006/relationships" id="260" r:id="Rf2cfab4edf4542db"/>
    <p:sldId xmlns:r="http://schemas.openxmlformats.org/officeDocument/2006/relationships" id="261" r:id="R83248e42455c41ef"/>
    <p:sldId xmlns:r="http://schemas.openxmlformats.org/officeDocument/2006/relationships" id="262" r:id="Rd9d3f3496230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b968932f94895" /><Relationship Type="http://schemas.openxmlformats.org/officeDocument/2006/relationships/slide" Target="/ppt/slides/slide1.xml" Id="Rae6ea4faedc14762" /><Relationship Type="http://schemas.openxmlformats.org/officeDocument/2006/relationships/slide" Target="/ppt/slides/slide2.xml" Id="Re26092a631974b75" /><Relationship Type="http://schemas.openxmlformats.org/officeDocument/2006/relationships/slide" Target="/ppt/slides/slide3.xml" Id="R23ebda4ff0714849" /><Relationship Type="http://schemas.openxmlformats.org/officeDocument/2006/relationships/slide" Target="/ppt/slides/slide4.xml" Id="R8790dd7eaeca4784" /><Relationship Type="http://schemas.openxmlformats.org/officeDocument/2006/relationships/slide" Target="/ppt/slides/slide5.xml" Id="Rf2cfab4edf4542db" /><Relationship Type="http://schemas.openxmlformats.org/officeDocument/2006/relationships/slide" Target="/ppt/slides/slide6.xml" Id="R83248e42455c41ef" /><Relationship Type="http://schemas.openxmlformats.org/officeDocument/2006/relationships/slide" Target="/ppt/slides/slide7.xml" Id="Rd9d3f3496230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964967fe9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8c7447294ba8" /><Relationship Type="http://schemas.openxmlformats.org/officeDocument/2006/relationships/theme" Target="/ppt/slideMasters/theme/theme1.xml" Id="R41722a65a82d48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bf8c744729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7b400082246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0b5aafc46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0ee705ac2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5a1a46ae6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bb5216c83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fffd4085d4b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93f874daa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HOLDING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HOLDING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3 759 816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HALVARD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AKTIV REGNSKAPSBYRÅ TROMSØ AS, Heilovegen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9015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stig@aktivrb.no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