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39e3ceaff144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84a0fe2c2e416e"/>
  </p:sldMasterIdLst>
  <p:sldIdLst>
    <p:sldId xmlns:r="http://schemas.openxmlformats.org/officeDocument/2006/relationships" id="256" r:id="R3cbae844e356487c"/>
    <p:sldId xmlns:r="http://schemas.openxmlformats.org/officeDocument/2006/relationships" id="257" r:id="Rd15dc27371884342"/>
    <p:sldId xmlns:r="http://schemas.openxmlformats.org/officeDocument/2006/relationships" id="258" r:id="Rcaf4a8ef0d8c4fb7"/>
    <p:sldId xmlns:r="http://schemas.openxmlformats.org/officeDocument/2006/relationships" id="259" r:id="R96b2d9bc35b5492a"/>
    <p:sldId xmlns:r="http://schemas.openxmlformats.org/officeDocument/2006/relationships" id="260" r:id="Rf15f025bcccf4f3d"/>
    <p:sldId xmlns:r="http://schemas.openxmlformats.org/officeDocument/2006/relationships" id="261" r:id="Rec313654d11a4a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84a0fe2c2e416e" /><Relationship Type="http://schemas.openxmlformats.org/officeDocument/2006/relationships/slide" Target="/ppt/slides/slide1.xml" Id="R3cbae844e356487c" /><Relationship Type="http://schemas.openxmlformats.org/officeDocument/2006/relationships/slide" Target="/ppt/slides/slide2.xml" Id="Rd15dc27371884342" /><Relationship Type="http://schemas.openxmlformats.org/officeDocument/2006/relationships/slide" Target="/ppt/slides/slide3.xml" Id="Rcaf4a8ef0d8c4fb7" /><Relationship Type="http://schemas.openxmlformats.org/officeDocument/2006/relationships/slide" Target="/ppt/slides/slide4.xml" Id="R96b2d9bc35b5492a" /><Relationship Type="http://schemas.openxmlformats.org/officeDocument/2006/relationships/slide" Target="/ppt/slides/slide5.xml" Id="Rf15f025bcccf4f3d" /><Relationship Type="http://schemas.openxmlformats.org/officeDocument/2006/relationships/slide" Target="/ppt/slides/slide6.xml" Id="Rec313654d11a4a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8101d4b8b345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d3e9fd4f74634" /><Relationship Type="http://schemas.openxmlformats.org/officeDocument/2006/relationships/theme" Target="/ppt/slideMasters/theme/theme1.xml" Id="R0331de08771643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bd3e9fd4f746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1ecb913e841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fa988c19b41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a1e9b56724b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043bf8b334e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d827d663d4b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43e309ef741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Løpsmarka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8015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989 188 585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ECM HOLDING AS</a:t>
            </a:r>
          </a:p>
        </p:txBody>
      </p:sp>
    </p:spTree>
  </p:cSld>
  <p:clrMapOvr>
    <a:masterClrMapping xmlns:a="http://schemas.openxmlformats.org/drawingml/2006/main"/>
  </p:clrMapOvr>
</p:sld>
</file>