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160334b03543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774672876e427d"/>
  </p:sldMasterIdLst>
  <p:sldIdLst>
    <p:sldId xmlns:r="http://schemas.openxmlformats.org/officeDocument/2006/relationships" id="256" r:id="Rb98bcf99c4fb421d"/>
    <p:sldId xmlns:r="http://schemas.openxmlformats.org/officeDocument/2006/relationships" id="257" r:id="R5e90e81e3fc847b6"/>
    <p:sldId xmlns:r="http://schemas.openxmlformats.org/officeDocument/2006/relationships" id="258" r:id="R8550c1c260ea4471"/>
    <p:sldId xmlns:r="http://schemas.openxmlformats.org/officeDocument/2006/relationships" id="259" r:id="R95e37cad013d4381"/>
    <p:sldId xmlns:r="http://schemas.openxmlformats.org/officeDocument/2006/relationships" id="260" r:id="Rd1070277f3a5437f"/>
    <p:sldId xmlns:r="http://schemas.openxmlformats.org/officeDocument/2006/relationships" id="261" r:id="R779661ce0af34f50"/>
    <p:sldId xmlns:r="http://schemas.openxmlformats.org/officeDocument/2006/relationships" id="262" r:id="R49a5120d21cc44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774672876e427d" /><Relationship Type="http://schemas.openxmlformats.org/officeDocument/2006/relationships/slide" Target="/ppt/slides/slide1.xml" Id="Rb98bcf99c4fb421d" /><Relationship Type="http://schemas.openxmlformats.org/officeDocument/2006/relationships/slide" Target="/ppt/slides/slide2.xml" Id="R5e90e81e3fc847b6" /><Relationship Type="http://schemas.openxmlformats.org/officeDocument/2006/relationships/slide" Target="/ppt/slides/slide3.xml" Id="R8550c1c260ea4471" /><Relationship Type="http://schemas.openxmlformats.org/officeDocument/2006/relationships/slide" Target="/ppt/slides/slide4.xml" Id="R95e37cad013d4381" /><Relationship Type="http://schemas.openxmlformats.org/officeDocument/2006/relationships/slide" Target="/ppt/slides/slide5.xml" Id="Rd1070277f3a5437f" /><Relationship Type="http://schemas.openxmlformats.org/officeDocument/2006/relationships/slide" Target="/ppt/slides/slide6.xml" Id="R779661ce0af34f50" /><Relationship Type="http://schemas.openxmlformats.org/officeDocument/2006/relationships/slide" Target="/ppt/slides/slide7.xml" Id="R49a5120d21cc44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d78d5a5b5740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dac0b4ef8468c" /><Relationship Type="http://schemas.openxmlformats.org/officeDocument/2006/relationships/theme" Target="/ppt/slideMasters/theme/theme1.xml" Id="R8e8f7da3ed864f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bdac0b4ef846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037f6dc3848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7f16bd93046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fbda44d694d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e4fb7b78c4f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d8964b8fb42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4180e2e2e4f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02987819340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TETT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73 054 000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75 743 000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EIRIK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TONJE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TRYGVE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TUVA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TRUFANOV LEONID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CARL-EINAR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40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989 188 704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TETT AS</a:t>
            </a:r>
          </a:p>
        </p:txBody>
      </p:sp>
    </p:spTree>
  </p:cSld>
  <p:clrMapOvr>
    <a:masterClrMapping xmlns:a="http://schemas.openxmlformats.org/drawingml/2006/main"/>
  </p:clrMapOvr>
</p:sld>
</file>