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e1c90d9fe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ae5272bd04de6"/>
  </p:sldMasterIdLst>
  <p:sldIdLst>
    <p:sldId xmlns:r="http://schemas.openxmlformats.org/officeDocument/2006/relationships" id="256" r:id="R83448da3030f4497"/>
    <p:sldId xmlns:r="http://schemas.openxmlformats.org/officeDocument/2006/relationships" id="257" r:id="R4437422d73ee4875"/>
    <p:sldId xmlns:r="http://schemas.openxmlformats.org/officeDocument/2006/relationships" id="258" r:id="R44fe782c537c49fd"/>
    <p:sldId xmlns:r="http://schemas.openxmlformats.org/officeDocument/2006/relationships" id="259" r:id="Rc6fb56657c1b4e1d"/>
    <p:sldId xmlns:r="http://schemas.openxmlformats.org/officeDocument/2006/relationships" id="260" r:id="Rf44ca5872e514711"/>
    <p:sldId xmlns:r="http://schemas.openxmlformats.org/officeDocument/2006/relationships" id="261" r:id="R677f206d86ad4fe0"/>
    <p:sldId xmlns:r="http://schemas.openxmlformats.org/officeDocument/2006/relationships" id="262" r:id="Rf78c482e56fa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ae5272bd04de6" /><Relationship Type="http://schemas.openxmlformats.org/officeDocument/2006/relationships/slide" Target="/ppt/slides/slide1.xml" Id="R83448da3030f4497" /><Relationship Type="http://schemas.openxmlformats.org/officeDocument/2006/relationships/slide" Target="/ppt/slides/slide2.xml" Id="R4437422d73ee4875" /><Relationship Type="http://schemas.openxmlformats.org/officeDocument/2006/relationships/slide" Target="/ppt/slides/slide3.xml" Id="R44fe782c537c49fd" /><Relationship Type="http://schemas.openxmlformats.org/officeDocument/2006/relationships/slide" Target="/ppt/slides/slide4.xml" Id="Rc6fb56657c1b4e1d" /><Relationship Type="http://schemas.openxmlformats.org/officeDocument/2006/relationships/slide" Target="/ppt/slides/slide5.xml" Id="Rf44ca5872e514711" /><Relationship Type="http://schemas.openxmlformats.org/officeDocument/2006/relationships/slide" Target="/ppt/slides/slide6.xml" Id="R677f206d86ad4fe0" /><Relationship Type="http://schemas.openxmlformats.org/officeDocument/2006/relationships/slide" Target="/ppt/slides/slide7.xml" Id="Rf78c482e56fa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5027d80304d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7431838cc44fe" /><Relationship Type="http://schemas.openxmlformats.org/officeDocument/2006/relationships/theme" Target="/ppt/slideMasters/theme/theme1.xml" Id="R6425db409ff1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7431838cc44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e5d8027ae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8752c5cfa46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49e75be32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299fbbbc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a21da52b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68b18efbf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7f17e39e6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1 808 011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ANNA-HELENE NILSEN-NYGAARD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MAREN-ELISABET NILSEN-NYGAARD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 HOLDING AS</a:t>
            </a:r>
          </a:p>
        </p:txBody>
      </p:sp>
    </p:spTree>
  </p:cSld>
  <p:clrMapOvr>
    <a:masterClrMapping xmlns:a="http://schemas.openxmlformats.org/drawingml/2006/main"/>
  </p:clrMapOvr>
</p:sld>
</file>