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77500f77b84a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ed331ef0a48ad"/>
  </p:sldMasterIdLst>
  <p:sldIdLst>
    <p:sldId xmlns:r="http://schemas.openxmlformats.org/officeDocument/2006/relationships" id="256" r:id="R49bad0a9db5a4a9f"/>
    <p:sldId xmlns:r="http://schemas.openxmlformats.org/officeDocument/2006/relationships" id="257" r:id="R6e08ddfd14874baf"/>
    <p:sldId xmlns:r="http://schemas.openxmlformats.org/officeDocument/2006/relationships" id="258" r:id="Rd31ba6ccb5814298"/>
    <p:sldId xmlns:r="http://schemas.openxmlformats.org/officeDocument/2006/relationships" id="259" r:id="R095be5a6c6f34e76"/>
    <p:sldId xmlns:r="http://schemas.openxmlformats.org/officeDocument/2006/relationships" id="260" r:id="R84f53951cc4f49ea"/>
    <p:sldId xmlns:r="http://schemas.openxmlformats.org/officeDocument/2006/relationships" id="261" r:id="R023815981f414895"/>
    <p:sldId xmlns:r="http://schemas.openxmlformats.org/officeDocument/2006/relationships" id="262" r:id="Reec67f152bc34c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ed331ef0a48ad" /><Relationship Type="http://schemas.openxmlformats.org/officeDocument/2006/relationships/slide" Target="/ppt/slides/slide1.xml" Id="R49bad0a9db5a4a9f" /><Relationship Type="http://schemas.openxmlformats.org/officeDocument/2006/relationships/slide" Target="/ppt/slides/slide2.xml" Id="R6e08ddfd14874baf" /><Relationship Type="http://schemas.openxmlformats.org/officeDocument/2006/relationships/slide" Target="/ppt/slides/slide3.xml" Id="Rd31ba6ccb5814298" /><Relationship Type="http://schemas.openxmlformats.org/officeDocument/2006/relationships/slide" Target="/ppt/slides/slide4.xml" Id="R095be5a6c6f34e76" /><Relationship Type="http://schemas.openxmlformats.org/officeDocument/2006/relationships/slide" Target="/ppt/slides/slide5.xml" Id="R84f53951cc4f49ea" /><Relationship Type="http://schemas.openxmlformats.org/officeDocument/2006/relationships/slide" Target="/ppt/slides/slide6.xml" Id="R023815981f414895" /><Relationship Type="http://schemas.openxmlformats.org/officeDocument/2006/relationships/slide" Target="/ppt/slides/slide7.xml" Id="Reec67f152bc34c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abc4061cb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4fd7576c84968" /><Relationship Type="http://schemas.openxmlformats.org/officeDocument/2006/relationships/theme" Target="/ppt/slideMasters/theme/theme1.xml" Id="Re940adba4b7f4c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d4fd7576c849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3f55495a348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483d2dfb8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1eccea33b4a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64996e6054c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ddfcb919c4f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6e391e6224d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ae5cd8459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N 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N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N HAUG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N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N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N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25 914 770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26 530 184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N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ALEKSANDER DYBWAD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CAMILLA GJELSNES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CHRISTOFFER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PETTER NORMAN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N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40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989 188 747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N HAUG AS</a:t>
            </a:r>
          </a:p>
        </p:txBody>
      </p:sp>
    </p:spTree>
  </p:cSld>
  <p:clrMapOvr>
    <a:masterClrMapping xmlns:a="http://schemas.openxmlformats.org/drawingml/2006/main"/>
  </p:clrMapOvr>
</p:sld>
</file>