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a2b394530646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4e30f4da9f4497"/>
  </p:sldMasterIdLst>
  <p:sldIdLst>
    <p:sldId xmlns:r="http://schemas.openxmlformats.org/officeDocument/2006/relationships" id="256" r:id="Rfd83ef122a1f4b55"/>
    <p:sldId xmlns:r="http://schemas.openxmlformats.org/officeDocument/2006/relationships" id="257" r:id="R1a9b114d76a042d7"/>
    <p:sldId xmlns:r="http://schemas.openxmlformats.org/officeDocument/2006/relationships" id="258" r:id="R866f7769082342b1"/>
    <p:sldId xmlns:r="http://schemas.openxmlformats.org/officeDocument/2006/relationships" id="259" r:id="R2c58f0abc34243f7"/>
    <p:sldId xmlns:r="http://schemas.openxmlformats.org/officeDocument/2006/relationships" id="260" r:id="R270c326e1e49426d"/>
    <p:sldId xmlns:r="http://schemas.openxmlformats.org/officeDocument/2006/relationships" id="261" r:id="R11efe4331efd4fe0"/>
    <p:sldId xmlns:r="http://schemas.openxmlformats.org/officeDocument/2006/relationships" id="262" r:id="R06db2e04c5ab4b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4e30f4da9f4497" /><Relationship Type="http://schemas.openxmlformats.org/officeDocument/2006/relationships/slide" Target="/ppt/slides/slide1.xml" Id="Rfd83ef122a1f4b55" /><Relationship Type="http://schemas.openxmlformats.org/officeDocument/2006/relationships/slide" Target="/ppt/slides/slide2.xml" Id="R1a9b114d76a042d7" /><Relationship Type="http://schemas.openxmlformats.org/officeDocument/2006/relationships/slide" Target="/ppt/slides/slide3.xml" Id="R866f7769082342b1" /><Relationship Type="http://schemas.openxmlformats.org/officeDocument/2006/relationships/slide" Target="/ppt/slides/slide4.xml" Id="R2c58f0abc34243f7" /><Relationship Type="http://schemas.openxmlformats.org/officeDocument/2006/relationships/slide" Target="/ppt/slides/slide5.xml" Id="R270c326e1e49426d" /><Relationship Type="http://schemas.openxmlformats.org/officeDocument/2006/relationships/slide" Target="/ppt/slides/slide6.xml" Id="R11efe4331efd4fe0" /><Relationship Type="http://schemas.openxmlformats.org/officeDocument/2006/relationships/slide" Target="/ppt/slides/slide7.xml" Id="R06db2e04c5ab4b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18bf4481bb45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ae8250a3f4eac" /><Relationship Type="http://schemas.openxmlformats.org/officeDocument/2006/relationships/theme" Target="/ppt/slideMasters/theme/theme1.xml" Id="R2e882c36c39045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3ae8250a3f4e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205bfc1b2645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a201e45b042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88ce4c3ef41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420812158047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8b63f975934f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d12fcaf43349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1af13bacf547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 FOTO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FOTO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 FOTO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FOTO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FOTO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FOTO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263 503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46 131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72 677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FOTO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FOTO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989 188 917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FOTO AS</a:t>
            </a:r>
          </a:p>
        </p:txBody>
      </p:sp>
    </p:spTree>
  </p:cSld>
  <p:clrMapOvr>
    <a:masterClrMapping xmlns:a="http://schemas.openxmlformats.org/drawingml/2006/main"/>
  </p:clrMapOvr>
</p:sld>
</file>