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a7a3d1f60849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98fca57bcb4fb7"/>
  </p:sldMasterIdLst>
  <p:sldIdLst>
    <p:sldId xmlns:r="http://schemas.openxmlformats.org/officeDocument/2006/relationships" id="256" r:id="Rabdb844b184a49ca"/>
    <p:sldId xmlns:r="http://schemas.openxmlformats.org/officeDocument/2006/relationships" id="257" r:id="R2276bad06ca948b1"/>
    <p:sldId xmlns:r="http://schemas.openxmlformats.org/officeDocument/2006/relationships" id="258" r:id="Re19c6e8730ff4c65"/>
    <p:sldId xmlns:r="http://schemas.openxmlformats.org/officeDocument/2006/relationships" id="259" r:id="R82fda1ccad644c7a"/>
    <p:sldId xmlns:r="http://schemas.openxmlformats.org/officeDocument/2006/relationships" id="260" r:id="Rf8f064a4904a4bcc"/>
    <p:sldId xmlns:r="http://schemas.openxmlformats.org/officeDocument/2006/relationships" id="261" r:id="Rd5a13376a9934b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98fca57bcb4fb7" /><Relationship Type="http://schemas.openxmlformats.org/officeDocument/2006/relationships/slide" Target="/ppt/slides/slide1.xml" Id="Rabdb844b184a49ca" /><Relationship Type="http://schemas.openxmlformats.org/officeDocument/2006/relationships/slide" Target="/ppt/slides/slide2.xml" Id="R2276bad06ca948b1" /><Relationship Type="http://schemas.openxmlformats.org/officeDocument/2006/relationships/slide" Target="/ppt/slides/slide3.xml" Id="Re19c6e8730ff4c65" /><Relationship Type="http://schemas.openxmlformats.org/officeDocument/2006/relationships/slide" Target="/ppt/slides/slide4.xml" Id="R82fda1ccad644c7a" /><Relationship Type="http://schemas.openxmlformats.org/officeDocument/2006/relationships/slide" Target="/ppt/slides/slide5.xml" Id="Rf8f064a4904a4bcc" /><Relationship Type="http://schemas.openxmlformats.org/officeDocument/2006/relationships/slide" Target="/ppt/slides/slide6.xml" Id="Rd5a13376a9934b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e4b7e44094a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f6d67504f449f" /><Relationship Type="http://schemas.openxmlformats.org/officeDocument/2006/relationships/theme" Target="/ppt/slideMasters/theme/theme1.xml" Id="R46ddbe08c3c548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df6d67504f44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c1718ae5b46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71dc7dc5949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1a5323cca41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683061fbc45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df9e380d346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7100fd0644c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KIRKESTUEN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KIRKESTUEN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KIRKESTUEN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KIRKESTUEN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KIRKESTUEN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KIRKESTUEN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Huk aveny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989 190 032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KIRKESTUEN INVEST AS</a:t>
            </a:r>
          </a:p>
        </p:txBody>
      </p:sp>
    </p:spTree>
  </p:cSld>
  <p:clrMapOvr>
    <a:masterClrMapping xmlns:a="http://schemas.openxmlformats.org/drawingml/2006/main"/>
  </p:clrMapOvr>
</p:sld>
</file>