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89416100334b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49b20dee194a79"/>
  </p:sldMasterIdLst>
  <p:sldIdLst>
    <p:sldId xmlns:r="http://schemas.openxmlformats.org/officeDocument/2006/relationships" id="256" r:id="R0af32f90eed14815"/>
    <p:sldId xmlns:r="http://schemas.openxmlformats.org/officeDocument/2006/relationships" id="257" r:id="R10d2efa842554ad9"/>
    <p:sldId xmlns:r="http://schemas.openxmlformats.org/officeDocument/2006/relationships" id="258" r:id="Rcb82528d3775446a"/>
    <p:sldId xmlns:r="http://schemas.openxmlformats.org/officeDocument/2006/relationships" id="259" r:id="Rfa69e764e34e443e"/>
    <p:sldId xmlns:r="http://schemas.openxmlformats.org/officeDocument/2006/relationships" id="260" r:id="R7e320ce312624602"/>
    <p:sldId xmlns:r="http://schemas.openxmlformats.org/officeDocument/2006/relationships" id="261" r:id="Rcf378960b3a54248"/>
    <p:sldId xmlns:r="http://schemas.openxmlformats.org/officeDocument/2006/relationships" id="262" r:id="R3b229e48ea4a43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49b20dee194a79" /><Relationship Type="http://schemas.openxmlformats.org/officeDocument/2006/relationships/slide" Target="/ppt/slides/slide1.xml" Id="R0af32f90eed14815" /><Relationship Type="http://schemas.openxmlformats.org/officeDocument/2006/relationships/slide" Target="/ppt/slides/slide2.xml" Id="R10d2efa842554ad9" /><Relationship Type="http://schemas.openxmlformats.org/officeDocument/2006/relationships/slide" Target="/ppt/slides/slide3.xml" Id="Rcb82528d3775446a" /><Relationship Type="http://schemas.openxmlformats.org/officeDocument/2006/relationships/slide" Target="/ppt/slides/slide4.xml" Id="Rfa69e764e34e443e" /><Relationship Type="http://schemas.openxmlformats.org/officeDocument/2006/relationships/slide" Target="/ppt/slides/slide5.xml" Id="R7e320ce312624602" /><Relationship Type="http://schemas.openxmlformats.org/officeDocument/2006/relationships/slide" Target="/ppt/slides/slide6.xml" Id="Rcf378960b3a54248" /><Relationship Type="http://schemas.openxmlformats.org/officeDocument/2006/relationships/slide" Target="/ppt/slides/slide7.xml" Id="R3b229e48ea4a43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28b4b727424d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f97c6f9f944eb" /><Relationship Type="http://schemas.openxmlformats.org/officeDocument/2006/relationships/theme" Target="/ppt/slideMasters/theme/theme1.xml" Id="R0b0a5e8407f543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ff97c6f9f944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11fad294b40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2a91d40c54d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0bd32bc0c40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e4b5ce32349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7b8b232ec47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c8956aa524a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2860220344c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KIRKESTUEN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KIRKESTUEN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KIRKESTUEN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KIRKESTUEN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KIRKESTUEN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KIRKESTUEN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−1 544 466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10 626 405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139 181 373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139 542 109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KIRKESTUEN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KIRKESTUEN OLE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KIRKESTUEN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Huk aveny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989 190 032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KIRKESTUEN INVEST AS</a:t>
            </a:r>
          </a:p>
        </p:txBody>
      </p:sp>
    </p:spTree>
  </p:cSld>
  <p:clrMapOvr>
    <a:masterClrMapping xmlns:a="http://schemas.openxmlformats.org/drawingml/2006/main"/>
  </p:clrMapOvr>
</p:sld>
</file>