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c9603c1def4a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01e0b05c1b4bea"/>
  </p:sldMasterIdLst>
  <p:sldIdLst>
    <p:sldId xmlns:r="http://schemas.openxmlformats.org/officeDocument/2006/relationships" id="256" r:id="R9cd5a4b0ede84085"/>
    <p:sldId xmlns:r="http://schemas.openxmlformats.org/officeDocument/2006/relationships" id="257" r:id="R997b65a0f1a44c8c"/>
    <p:sldId xmlns:r="http://schemas.openxmlformats.org/officeDocument/2006/relationships" id="258" r:id="R9ede9b588e4743fc"/>
    <p:sldId xmlns:r="http://schemas.openxmlformats.org/officeDocument/2006/relationships" id="259" r:id="R1df9cf0e10c44a4d"/>
    <p:sldId xmlns:r="http://schemas.openxmlformats.org/officeDocument/2006/relationships" id="260" r:id="R8a57fca1a90447e8"/>
    <p:sldId xmlns:r="http://schemas.openxmlformats.org/officeDocument/2006/relationships" id="261" r:id="R82926f02c95640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01e0b05c1b4bea" /><Relationship Type="http://schemas.openxmlformats.org/officeDocument/2006/relationships/slide" Target="/ppt/slides/slide1.xml" Id="R9cd5a4b0ede84085" /><Relationship Type="http://schemas.openxmlformats.org/officeDocument/2006/relationships/slide" Target="/ppt/slides/slide2.xml" Id="R997b65a0f1a44c8c" /><Relationship Type="http://schemas.openxmlformats.org/officeDocument/2006/relationships/slide" Target="/ppt/slides/slide3.xml" Id="R9ede9b588e4743fc" /><Relationship Type="http://schemas.openxmlformats.org/officeDocument/2006/relationships/slide" Target="/ppt/slides/slide4.xml" Id="R1df9cf0e10c44a4d" /><Relationship Type="http://schemas.openxmlformats.org/officeDocument/2006/relationships/slide" Target="/ppt/slides/slide5.xml" Id="R8a57fca1a90447e8" /><Relationship Type="http://schemas.openxmlformats.org/officeDocument/2006/relationships/slide" Target="/ppt/slides/slide6.xml" Id="R82926f02c95640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0ba6dfe10440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b205d60da4843" /><Relationship Type="http://schemas.openxmlformats.org/officeDocument/2006/relationships/theme" Target="/ppt/slideMasters/theme/theme1.xml" Id="R2ee63dcd8e754f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6b205d60da48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686b4543745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4c098b5ed44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d61cfe18f40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3fcae1e7c42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a3464f2d84c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a892cc9044d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 EDH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EDH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EDH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EDH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EDH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EDH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3170 Sem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989 190 369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EDH HOLDING AS</a:t>
            </a:r>
          </a:p>
        </p:txBody>
      </p:sp>
    </p:spTree>
  </p:cSld>
  <p:clrMapOvr>
    <a:masterClrMapping xmlns:a="http://schemas.openxmlformats.org/drawingml/2006/main"/>
  </p:clrMapOvr>
</p:sld>
</file>