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6a380507d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5f8dfc2f945a9"/>
  </p:sldMasterIdLst>
  <p:sldIdLst>
    <p:sldId xmlns:r="http://schemas.openxmlformats.org/officeDocument/2006/relationships" id="256" r:id="R09ec66d65924477a"/>
    <p:sldId xmlns:r="http://schemas.openxmlformats.org/officeDocument/2006/relationships" id="257" r:id="Re870bec43c934872"/>
    <p:sldId xmlns:r="http://schemas.openxmlformats.org/officeDocument/2006/relationships" id="258" r:id="R44e797d5c2894f92"/>
    <p:sldId xmlns:r="http://schemas.openxmlformats.org/officeDocument/2006/relationships" id="259" r:id="R66b64a9af8424dce"/>
    <p:sldId xmlns:r="http://schemas.openxmlformats.org/officeDocument/2006/relationships" id="260" r:id="Rc7cafe43ada547ab"/>
    <p:sldId xmlns:r="http://schemas.openxmlformats.org/officeDocument/2006/relationships" id="261" r:id="R25d4eb4d35d947c5"/>
    <p:sldId xmlns:r="http://schemas.openxmlformats.org/officeDocument/2006/relationships" id="262" r:id="Rce31a5fdbfe3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5f8dfc2f945a9" /><Relationship Type="http://schemas.openxmlformats.org/officeDocument/2006/relationships/slide" Target="/ppt/slides/slide1.xml" Id="R09ec66d65924477a" /><Relationship Type="http://schemas.openxmlformats.org/officeDocument/2006/relationships/slide" Target="/ppt/slides/slide2.xml" Id="Re870bec43c934872" /><Relationship Type="http://schemas.openxmlformats.org/officeDocument/2006/relationships/slide" Target="/ppt/slides/slide3.xml" Id="R44e797d5c2894f92" /><Relationship Type="http://schemas.openxmlformats.org/officeDocument/2006/relationships/slide" Target="/ppt/slides/slide4.xml" Id="R66b64a9af8424dce" /><Relationship Type="http://schemas.openxmlformats.org/officeDocument/2006/relationships/slide" Target="/ppt/slides/slide5.xml" Id="Rc7cafe43ada547ab" /><Relationship Type="http://schemas.openxmlformats.org/officeDocument/2006/relationships/slide" Target="/ppt/slides/slide6.xml" Id="R25d4eb4d35d947c5" /><Relationship Type="http://schemas.openxmlformats.org/officeDocument/2006/relationships/slide" Target="/ppt/slides/slide7.xml" Id="Rce31a5fdbfe3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e93c2dfaa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3a590168d469f" /><Relationship Type="http://schemas.openxmlformats.org/officeDocument/2006/relationships/theme" Target="/ppt/slideMasters/theme/theme1.xml" Id="R18e6fb677860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3a590168d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69d8ac02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7314ebbc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9fbf1817b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c75eaf112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56915f53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231469af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234b1ca8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