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0f885f58474f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730bfea1304b23"/>
  </p:sldMasterIdLst>
  <p:sldIdLst>
    <p:sldId xmlns:r="http://schemas.openxmlformats.org/officeDocument/2006/relationships" id="256" r:id="R707560f8d3344d2f"/>
    <p:sldId xmlns:r="http://schemas.openxmlformats.org/officeDocument/2006/relationships" id="257" r:id="R13c8f7f1ef704d48"/>
    <p:sldId xmlns:r="http://schemas.openxmlformats.org/officeDocument/2006/relationships" id="258" r:id="Rc87c52fc423b4229"/>
    <p:sldId xmlns:r="http://schemas.openxmlformats.org/officeDocument/2006/relationships" id="259" r:id="R75928005c8a142ba"/>
    <p:sldId xmlns:r="http://schemas.openxmlformats.org/officeDocument/2006/relationships" id="260" r:id="Rd99c2ef8684a4a83"/>
    <p:sldId xmlns:r="http://schemas.openxmlformats.org/officeDocument/2006/relationships" id="261" r:id="Rb8251a1134044bbd"/>
    <p:sldId xmlns:r="http://schemas.openxmlformats.org/officeDocument/2006/relationships" id="262" r:id="R9f718cdcc7eb4e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730bfea1304b23" /><Relationship Type="http://schemas.openxmlformats.org/officeDocument/2006/relationships/slide" Target="/ppt/slides/slide1.xml" Id="R707560f8d3344d2f" /><Relationship Type="http://schemas.openxmlformats.org/officeDocument/2006/relationships/slide" Target="/ppt/slides/slide2.xml" Id="R13c8f7f1ef704d48" /><Relationship Type="http://schemas.openxmlformats.org/officeDocument/2006/relationships/slide" Target="/ppt/slides/slide3.xml" Id="Rc87c52fc423b4229" /><Relationship Type="http://schemas.openxmlformats.org/officeDocument/2006/relationships/slide" Target="/ppt/slides/slide4.xml" Id="R75928005c8a142ba" /><Relationship Type="http://schemas.openxmlformats.org/officeDocument/2006/relationships/slide" Target="/ppt/slides/slide5.xml" Id="Rd99c2ef8684a4a83" /><Relationship Type="http://schemas.openxmlformats.org/officeDocument/2006/relationships/slide" Target="/ppt/slides/slide6.xml" Id="Rb8251a1134044bbd" /><Relationship Type="http://schemas.openxmlformats.org/officeDocument/2006/relationships/slide" Target="/ppt/slides/slide7.xml" Id="R9f718cdcc7eb4e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c7ac714c1642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16787f8fe420a" /><Relationship Type="http://schemas.openxmlformats.org/officeDocument/2006/relationships/theme" Target="/ppt/slideMasters/theme/theme1.xml" Id="Rd1b2d34662a04d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216787f8fe42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464d5373641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752bf00ad4a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118521f614d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0d97372af44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4b47b5e044e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8dc6604be24b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2311e0c06549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SYDVEGGEN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SYDVEGGEN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3 615 484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3 711 486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BERGLJOT KARIN LOE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Borgundgavlen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6015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989 190 849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SYDVEGGEN AS</a:t>
            </a:r>
          </a:p>
        </p:txBody>
      </p:sp>
    </p:spTree>
  </p:cSld>
  <p:clrMapOvr>
    <a:masterClrMapping xmlns:a="http://schemas.openxmlformats.org/drawingml/2006/main"/>
  </p:clrMapOvr>
</p:sld>
</file>