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ea90e4875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8c66237ec24030"/>
  </p:sldMasterIdLst>
  <p:sldIdLst>
    <p:sldId xmlns:r="http://schemas.openxmlformats.org/officeDocument/2006/relationships" id="256" r:id="R7be74a9dfc034475"/>
    <p:sldId xmlns:r="http://schemas.openxmlformats.org/officeDocument/2006/relationships" id="257" r:id="R1ae9316fb1c444be"/>
    <p:sldId xmlns:r="http://schemas.openxmlformats.org/officeDocument/2006/relationships" id="258" r:id="Rf7db7a58817f44f4"/>
    <p:sldId xmlns:r="http://schemas.openxmlformats.org/officeDocument/2006/relationships" id="259" r:id="R6a2aef3b7e1f4485"/>
    <p:sldId xmlns:r="http://schemas.openxmlformats.org/officeDocument/2006/relationships" id="260" r:id="Rc933655dd84d4ea2"/>
    <p:sldId xmlns:r="http://schemas.openxmlformats.org/officeDocument/2006/relationships" id="261" r:id="R9b2086d009c445ea"/>
    <p:sldId xmlns:r="http://schemas.openxmlformats.org/officeDocument/2006/relationships" id="262" r:id="R44ce7df5b2c845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c66237ec24030" /><Relationship Type="http://schemas.openxmlformats.org/officeDocument/2006/relationships/slide" Target="/ppt/slides/slide1.xml" Id="R7be74a9dfc034475" /><Relationship Type="http://schemas.openxmlformats.org/officeDocument/2006/relationships/slide" Target="/ppt/slides/slide2.xml" Id="R1ae9316fb1c444be" /><Relationship Type="http://schemas.openxmlformats.org/officeDocument/2006/relationships/slide" Target="/ppt/slides/slide3.xml" Id="Rf7db7a58817f44f4" /><Relationship Type="http://schemas.openxmlformats.org/officeDocument/2006/relationships/slide" Target="/ppt/slides/slide4.xml" Id="R6a2aef3b7e1f4485" /><Relationship Type="http://schemas.openxmlformats.org/officeDocument/2006/relationships/slide" Target="/ppt/slides/slide5.xml" Id="Rc933655dd84d4ea2" /><Relationship Type="http://schemas.openxmlformats.org/officeDocument/2006/relationships/slide" Target="/ppt/slides/slide6.xml" Id="R9b2086d009c445ea" /><Relationship Type="http://schemas.openxmlformats.org/officeDocument/2006/relationships/slide" Target="/ppt/slides/slide7.xml" Id="R44ce7df5b2c845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e3cdc84cc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88bb0865c4de3" /><Relationship Type="http://schemas.openxmlformats.org/officeDocument/2006/relationships/theme" Target="/ppt/slideMasters/theme/theme1.xml" Id="R98acc2255aea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f88bb0865c4d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dec11cb10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8b33dd868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d60c4991547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d17bafa01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c3b5e67e1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ec1acfad4b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7ee4bf09748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KUBUSI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KUBUSI AS ble etablert [år] og holder til i Sørumsand.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4 536 261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4 173 593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3 943 404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44 943 201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45 309 420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SUNDSETH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SUNDSETH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 SUNDSETH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Bekkedroga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1920 Sørumsand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KUBUSI AS</a:t>
            </a:r>
          </a:p>
        </p:txBody>
      </p:sp>
    </p:spTree>
  </p:cSld>
  <p:clrMapOvr>
    <a:masterClrMapping xmlns:a="http://schemas.openxmlformats.org/drawingml/2006/main"/>
  </p:clrMapOvr>
</p:sld>
</file>