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06fb22894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5ae04659449b8"/>
  </p:sldMasterIdLst>
  <p:sldIdLst>
    <p:sldId xmlns:r="http://schemas.openxmlformats.org/officeDocument/2006/relationships" id="256" r:id="R5a765a9f28de454a"/>
    <p:sldId xmlns:r="http://schemas.openxmlformats.org/officeDocument/2006/relationships" id="257" r:id="Rdbb7620ef8264196"/>
    <p:sldId xmlns:r="http://schemas.openxmlformats.org/officeDocument/2006/relationships" id="258" r:id="R5df30fa1c0784677"/>
    <p:sldId xmlns:r="http://schemas.openxmlformats.org/officeDocument/2006/relationships" id="259" r:id="R548ce7a33b7c4a92"/>
    <p:sldId xmlns:r="http://schemas.openxmlformats.org/officeDocument/2006/relationships" id="260" r:id="R8502f47c13174f74"/>
    <p:sldId xmlns:r="http://schemas.openxmlformats.org/officeDocument/2006/relationships" id="261" r:id="R8af018bd5c744d85"/>
    <p:sldId xmlns:r="http://schemas.openxmlformats.org/officeDocument/2006/relationships" id="262" r:id="Re4c9293762bb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5ae04659449b8" /><Relationship Type="http://schemas.openxmlformats.org/officeDocument/2006/relationships/slide" Target="/ppt/slides/slide1.xml" Id="R5a765a9f28de454a" /><Relationship Type="http://schemas.openxmlformats.org/officeDocument/2006/relationships/slide" Target="/ppt/slides/slide2.xml" Id="Rdbb7620ef8264196" /><Relationship Type="http://schemas.openxmlformats.org/officeDocument/2006/relationships/slide" Target="/ppt/slides/slide3.xml" Id="R5df30fa1c0784677" /><Relationship Type="http://schemas.openxmlformats.org/officeDocument/2006/relationships/slide" Target="/ppt/slides/slide4.xml" Id="R548ce7a33b7c4a92" /><Relationship Type="http://schemas.openxmlformats.org/officeDocument/2006/relationships/slide" Target="/ppt/slides/slide5.xml" Id="R8502f47c13174f74" /><Relationship Type="http://schemas.openxmlformats.org/officeDocument/2006/relationships/slide" Target="/ppt/slides/slide6.xml" Id="R8af018bd5c744d85" /><Relationship Type="http://schemas.openxmlformats.org/officeDocument/2006/relationships/slide" Target="/ppt/slides/slide7.xml" Id="Re4c9293762bb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cae75522c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9ce3bbc46417c" /><Relationship Type="http://schemas.openxmlformats.org/officeDocument/2006/relationships/theme" Target="/ppt/slideMasters/theme/theme1.xml" Id="R90c838422c0a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9ce3bbc46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5545b61f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fa616c09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ccbb6dbe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5c087cd5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742b1762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72f602da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6050c85e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13 504 247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79 106 258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79 126 850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ROGNDAL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LATHANS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SAREPTA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JACOBSEN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TEIGAR JACOBSEN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Jacobsen, Åsbråtan 126B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progdog@online.no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 AS</a:t>
            </a:r>
          </a:p>
        </p:txBody>
      </p:sp>
    </p:spTree>
  </p:cSld>
  <p:clrMapOvr>
    <a:masterClrMapping xmlns:a="http://schemas.openxmlformats.org/drawingml/2006/main"/>
  </p:clrMapOvr>
</p:sld>
</file>