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549c55df0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66d4d21fc492f"/>
  </p:sldMasterIdLst>
  <p:sldIdLst>
    <p:sldId xmlns:r="http://schemas.openxmlformats.org/officeDocument/2006/relationships" id="256" r:id="R2eae5d0cccb84011"/>
    <p:sldId xmlns:r="http://schemas.openxmlformats.org/officeDocument/2006/relationships" id="257" r:id="R2aed932f482a4866"/>
    <p:sldId xmlns:r="http://schemas.openxmlformats.org/officeDocument/2006/relationships" id="258" r:id="Rc5886d2147c74bef"/>
    <p:sldId xmlns:r="http://schemas.openxmlformats.org/officeDocument/2006/relationships" id="259" r:id="Rd272b42d79f544f4"/>
    <p:sldId xmlns:r="http://schemas.openxmlformats.org/officeDocument/2006/relationships" id="260" r:id="Rfaf54852f115421b"/>
    <p:sldId xmlns:r="http://schemas.openxmlformats.org/officeDocument/2006/relationships" id="261" r:id="Rbf3913f4323c4fe3"/>
    <p:sldId xmlns:r="http://schemas.openxmlformats.org/officeDocument/2006/relationships" id="262" r:id="Rec295b6aacd34a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66d4d21fc492f" /><Relationship Type="http://schemas.openxmlformats.org/officeDocument/2006/relationships/slide" Target="/ppt/slides/slide1.xml" Id="R2eae5d0cccb84011" /><Relationship Type="http://schemas.openxmlformats.org/officeDocument/2006/relationships/slide" Target="/ppt/slides/slide2.xml" Id="R2aed932f482a4866" /><Relationship Type="http://schemas.openxmlformats.org/officeDocument/2006/relationships/slide" Target="/ppt/slides/slide3.xml" Id="Rc5886d2147c74bef" /><Relationship Type="http://schemas.openxmlformats.org/officeDocument/2006/relationships/slide" Target="/ppt/slides/slide4.xml" Id="Rd272b42d79f544f4" /><Relationship Type="http://schemas.openxmlformats.org/officeDocument/2006/relationships/slide" Target="/ppt/slides/slide5.xml" Id="Rfaf54852f115421b" /><Relationship Type="http://schemas.openxmlformats.org/officeDocument/2006/relationships/slide" Target="/ppt/slides/slide6.xml" Id="Rbf3913f4323c4fe3" /><Relationship Type="http://schemas.openxmlformats.org/officeDocument/2006/relationships/slide" Target="/ppt/slides/slide7.xml" Id="Rec295b6aacd34a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58cb76bf24a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c3bce133a4346" /><Relationship Type="http://schemas.openxmlformats.org/officeDocument/2006/relationships/theme" Target="/ppt/slideMasters/theme/theme1.xml" Id="Rf7e9f4d45231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9c3bce133a43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8475a4aea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189db20b8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710ab800841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35e2f9dc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f7f57b8b341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be47fb3374f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80193609749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FOLGERØ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FOLGERØ INVEST AS ble etablert [år] og holder til i Bjørøyhamn.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1 466 217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FOLGERØ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Kongsgardsvegen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5177 Bjørøyhamn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989 191 241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FOLGERØ INVEST AS</a:t>
            </a:r>
          </a:p>
        </p:txBody>
      </p:sp>
    </p:spTree>
  </p:cSld>
  <p:clrMapOvr>
    <a:masterClrMapping xmlns:a="http://schemas.openxmlformats.org/drawingml/2006/main"/>
  </p:clrMapOvr>
</p:sld>
</file>