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3287f1db0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7e0210253446a"/>
  </p:sldMasterIdLst>
  <p:sldIdLst>
    <p:sldId xmlns:r="http://schemas.openxmlformats.org/officeDocument/2006/relationships" id="256" r:id="R0642675abba34caa"/>
    <p:sldId xmlns:r="http://schemas.openxmlformats.org/officeDocument/2006/relationships" id="257" r:id="R865b0ab8c1a74fca"/>
    <p:sldId xmlns:r="http://schemas.openxmlformats.org/officeDocument/2006/relationships" id="258" r:id="Rddd16e1226e9402c"/>
    <p:sldId xmlns:r="http://schemas.openxmlformats.org/officeDocument/2006/relationships" id="259" r:id="Rf9170894c0c244d4"/>
    <p:sldId xmlns:r="http://schemas.openxmlformats.org/officeDocument/2006/relationships" id="260" r:id="Rb80fd8e8d85649d7"/>
    <p:sldId xmlns:r="http://schemas.openxmlformats.org/officeDocument/2006/relationships" id="261" r:id="R224394f999044f2d"/>
    <p:sldId xmlns:r="http://schemas.openxmlformats.org/officeDocument/2006/relationships" id="262" r:id="R7cb5752d5c2c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7e0210253446a" /><Relationship Type="http://schemas.openxmlformats.org/officeDocument/2006/relationships/slide" Target="/ppt/slides/slide1.xml" Id="R0642675abba34caa" /><Relationship Type="http://schemas.openxmlformats.org/officeDocument/2006/relationships/slide" Target="/ppt/slides/slide2.xml" Id="R865b0ab8c1a74fca" /><Relationship Type="http://schemas.openxmlformats.org/officeDocument/2006/relationships/slide" Target="/ppt/slides/slide3.xml" Id="Rddd16e1226e9402c" /><Relationship Type="http://schemas.openxmlformats.org/officeDocument/2006/relationships/slide" Target="/ppt/slides/slide4.xml" Id="Rf9170894c0c244d4" /><Relationship Type="http://schemas.openxmlformats.org/officeDocument/2006/relationships/slide" Target="/ppt/slides/slide5.xml" Id="Rb80fd8e8d85649d7" /><Relationship Type="http://schemas.openxmlformats.org/officeDocument/2006/relationships/slide" Target="/ppt/slides/slide6.xml" Id="R224394f999044f2d" /><Relationship Type="http://schemas.openxmlformats.org/officeDocument/2006/relationships/slide" Target="/ppt/slides/slide7.xml" Id="R7cb5752d5c2c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c59ac5431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9b68ad44d4013" /><Relationship Type="http://schemas.openxmlformats.org/officeDocument/2006/relationships/theme" Target="/ppt/slideMasters/theme/theme1.xml" Id="Rbfbd94e42775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9b68ad44d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4ccbbc4e6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e751b9af7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9c3493c0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abf8ca2e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ea6a39e5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628f7d49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100b8196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VANGSNES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VANGSNES INVEST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2 537 954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VANGSNES PER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Trygve Vangsnes, Gåssandvegen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VANGSNES INVEST AS</a:t>
            </a:r>
          </a:p>
        </p:txBody>
      </p:sp>
    </p:spTree>
  </p:cSld>
  <p:clrMapOvr>
    <a:masterClrMapping xmlns:a="http://schemas.openxmlformats.org/drawingml/2006/main"/>
  </p:clrMapOvr>
</p:sld>
</file>