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f1e4f3e36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134c46961416f"/>
  </p:sldMasterIdLst>
  <p:sldIdLst>
    <p:sldId xmlns:r="http://schemas.openxmlformats.org/officeDocument/2006/relationships" id="256" r:id="R7c8df2f3979d4c2e"/>
    <p:sldId xmlns:r="http://schemas.openxmlformats.org/officeDocument/2006/relationships" id="257" r:id="Re6650ff11efa4963"/>
    <p:sldId xmlns:r="http://schemas.openxmlformats.org/officeDocument/2006/relationships" id="258" r:id="R7e20d8ef0c21403f"/>
    <p:sldId xmlns:r="http://schemas.openxmlformats.org/officeDocument/2006/relationships" id="259" r:id="Rc06a382df59b4898"/>
    <p:sldId xmlns:r="http://schemas.openxmlformats.org/officeDocument/2006/relationships" id="260" r:id="R3400f74dd2ad4ff1"/>
    <p:sldId xmlns:r="http://schemas.openxmlformats.org/officeDocument/2006/relationships" id="261" r:id="Rebe3104ecb4e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134c46961416f" /><Relationship Type="http://schemas.openxmlformats.org/officeDocument/2006/relationships/slide" Target="/ppt/slides/slide1.xml" Id="R7c8df2f3979d4c2e" /><Relationship Type="http://schemas.openxmlformats.org/officeDocument/2006/relationships/slide" Target="/ppt/slides/slide2.xml" Id="Re6650ff11efa4963" /><Relationship Type="http://schemas.openxmlformats.org/officeDocument/2006/relationships/slide" Target="/ppt/slides/slide3.xml" Id="R7e20d8ef0c21403f" /><Relationship Type="http://schemas.openxmlformats.org/officeDocument/2006/relationships/slide" Target="/ppt/slides/slide4.xml" Id="Rc06a382df59b4898" /><Relationship Type="http://schemas.openxmlformats.org/officeDocument/2006/relationships/slide" Target="/ppt/slides/slide5.xml" Id="R3400f74dd2ad4ff1" /><Relationship Type="http://schemas.openxmlformats.org/officeDocument/2006/relationships/slide" Target="/ppt/slides/slide6.xml" Id="Rebe3104ecb4e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f75bf31544f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49ae2a81a4931" /><Relationship Type="http://schemas.openxmlformats.org/officeDocument/2006/relationships/theme" Target="/ppt/slideMasters/theme/theme1.xml" Id="R703079cb1fcc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949ae2a81a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886ad07a5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93d374bf5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2cc599df4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63c2166fd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725bea45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2bcd8592748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SUNDØY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SUNDØY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SUNDØY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SUNDØY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SUNDØY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SUNDØY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Sundøy, Røtingavegen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5216 Lepsøy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SUNDØY AS</a:t>
            </a:r>
          </a:p>
        </p:txBody>
      </p:sp>
    </p:spTree>
  </p:cSld>
  <p:clrMapOvr>
    <a:masterClrMapping xmlns:a="http://schemas.openxmlformats.org/drawingml/2006/main"/>
  </p:clrMapOvr>
</p:sld>
</file>