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8b75f187a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adfc80e3094c88"/>
  </p:sldMasterIdLst>
  <p:sldIdLst>
    <p:sldId xmlns:r="http://schemas.openxmlformats.org/officeDocument/2006/relationships" id="256" r:id="Ra34132125f694260"/>
    <p:sldId xmlns:r="http://schemas.openxmlformats.org/officeDocument/2006/relationships" id="257" r:id="Rcb61328ea5d4497a"/>
    <p:sldId xmlns:r="http://schemas.openxmlformats.org/officeDocument/2006/relationships" id="258" r:id="R193fba855a0d4ff2"/>
    <p:sldId xmlns:r="http://schemas.openxmlformats.org/officeDocument/2006/relationships" id="259" r:id="R367b4d38e9904545"/>
    <p:sldId xmlns:r="http://schemas.openxmlformats.org/officeDocument/2006/relationships" id="260" r:id="Rf3604d16bac24bf6"/>
    <p:sldId xmlns:r="http://schemas.openxmlformats.org/officeDocument/2006/relationships" id="261" r:id="R955ba8b0654f48a9"/>
    <p:sldId xmlns:r="http://schemas.openxmlformats.org/officeDocument/2006/relationships" id="262" r:id="R857abf0f500e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dfc80e3094c88" /><Relationship Type="http://schemas.openxmlformats.org/officeDocument/2006/relationships/slide" Target="/ppt/slides/slide1.xml" Id="Ra34132125f694260" /><Relationship Type="http://schemas.openxmlformats.org/officeDocument/2006/relationships/slide" Target="/ppt/slides/slide2.xml" Id="Rcb61328ea5d4497a" /><Relationship Type="http://schemas.openxmlformats.org/officeDocument/2006/relationships/slide" Target="/ppt/slides/slide3.xml" Id="R193fba855a0d4ff2" /><Relationship Type="http://schemas.openxmlformats.org/officeDocument/2006/relationships/slide" Target="/ppt/slides/slide4.xml" Id="R367b4d38e9904545" /><Relationship Type="http://schemas.openxmlformats.org/officeDocument/2006/relationships/slide" Target="/ppt/slides/slide5.xml" Id="Rf3604d16bac24bf6" /><Relationship Type="http://schemas.openxmlformats.org/officeDocument/2006/relationships/slide" Target="/ppt/slides/slide6.xml" Id="R955ba8b0654f48a9" /><Relationship Type="http://schemas.openxmlformats.org/officeDocument/2006/relationships/slide" Target="/ppt/slides/slide7.xml" Id="R857abf0f500e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a48cb574a49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6a9685b7840cf" /><Relationship Type="http://schemas.openxmlformats.org/officeDocument/2006/relationships/theme" Target="/ppt/slideMasters/theme/theme1.xml" Id="R9e9c2ee14300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36a9685b7840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fc00979224c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0c8af39c2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6840dcde5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7318ca37d4f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00fb54d86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ff66789e4f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82dca5e3846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SUNDØY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SUNDØY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SUNDØY AS ble etablert [år] og holder til i Lepsøy.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SUNDØY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SUNDØY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SUNDØY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561 046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SUNDØY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SUNDØY RUNE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SUNDØY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Sundøy, Røtingavegen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5216 Lepsøy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SUNDØY AS</a:t>
            </a:r>
          </a:p>
        </p:txBody>
      </p:sp>
    </p:spTree>
  </p:cSld>
  <p:clrMapOvr>
    <a:masterClrMapping xmlns:a="http://schemas.openxmlformats.org/drawingml/2006/main"/>
  </p:clrMapOvr>
</p:sld>
</file>