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e00d994f4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5e3da66b040c2"/>
  </p:sldMasterIdLst>
  <p:sldIdLst>
    <p:sldId xmlns:r="http://schemas.openxmlformats.org/officeDocument/2006/relationships" id="256" r:id="R59739e06330f438b"/>
    <p:sldId xmlns:r="http://schemas.openxmlformats.org/officeDocument/2006/relationships" id="257" r:id="R10d9240aab6247e4"/>
    <p:sldId xmlns:r="http://schemas.openxmlformats.org/officeDocument/2006/relationships" id="258" r:id="R8c54afdff35b4756"/>
    <p:sldId xmlns:r="http://schemas.openxmlformats.org/officeDocument/2006/relationships" id="259" r:id="R57bbccd83da448a8"/>
    <p:sldId xmlns:r="http://schemas.openxmlformats.org/officeDocument/2006/relationships" id="260" r:id="R0e9262970ebf4ec2"/>
    <p:sldId xmlns:r="http://schemas.openxmlformats.org/officeDocument/2006/relationships" id="261" r:id="Rd1fb05e15e6f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5e3da66b040c2" /><Relationship Type="http://schemas.openxmlformats.org/officeDocument/2006/relationships/slide" Target="/ppt/slides/slide1.xml" Id="R59739e06330f438b" /><Relationship Type="http://schemas.openxmlformats.org/officeDocument/2006/relationships/slide" Target="/ppt/slides/slide2.xml" Id="R10d9240aab6247e4" /><Relationship Type="http://schemas.openxmlformats.org/officeDocument/2006/relationships/slide" Target="/ppt/slides/slide3.xml" Id="R8c54afdff35b4756" /><Relationship Type="http://schemas.openxmlformats.org/officeDocument/2006/relationships/slide" Target="/ppt/slides/slide4.xml" Id="R57bbccd83da448a8" /><Relationship Type="http://schemas.openxmlformats.org/officeDocument/2006/relationships/slide" Target="/ppt/slides/slide5.xml" Id="R0e9262970ebf4ec2" /><Relationship Type="http://schemas.openxmlformats.org/officeDocument/2006/relationships/slide" Target="/ppt/slides/slide6.xml" Id="Rd1fb05e15e6f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1d1e4f8fd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fa32f67e4b5c" /><Relationship Type="http://schemas.openxmlformats.org/officeDocument/2006/relationships/theme" Target="/ppt/slideMasters/theme/theme1.xml" Id="R0ae82a924a73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9fa32f67e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cc09eac4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0e39b922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47bcc1a6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a1192919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4a328bd45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c2ec4c86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