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fc4320ffe94d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4f74a66a6c44f0"/>
  </p:sldMasterIdLst>
  <p:sldIdLst>
    <p:sldId xmlns:r="http://schemas.openxmlformats.org/officeDocument/2006/relationships" id="256" r:id="Rb929ca058eb84965"/>
    <p:sldId xmlns:r="http://schemas.openxmlformats.org/officeDocument/2006/relationships" id="257" r:id="Rc3aa3a8ea899472a"/>
    <p:sldId xmlns:r="http://schemas.openxmlformats.org/officeDocument/2006/relationships" id="258" r:id="R4d81532fd2e44f37"/>
    <p:sldId xmlns:r="http://schemas.openxmlformats.org/officeDocument/2006/relationships" id="259" r:id="R4c1a56cf61ee476a"/>
    <p:sldId xmlns:r="http://schemas.openxmlformats.org/officeDocument/2006/relationships" id="260" r:id="R814e658bf1804172"/>
    <p:sldId xmlns:r="http://schemas.openxmlformats.org/officeDocument/2006/relationships" id="261" r:id="R54a5c48f13594a5a"/>
    <p:sldId xmlns:r="http://schemas.openxmlformats.org/officeDocument/2006/relationships" id="262" r:id="Re4bb6d9db0ef48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4f74a66a6c44f0" /><Relationship Type="http://schemas.openxmlformats.org/officeDocument/2006/relationships/slide" Target="/ppt/slides/slide1.xml" Id="Rb929ca058eb84965" /><Relationship Type="http://schemas.openxmlformats.org/officeDocument/2006/relationships/slide" Target="/ppt/slides/slide2.xml" Id="Rc3aa3a8ea899472a" /><Relationship Type="http://schemas.openxmlformats.org/officeDocument/2006/relationships/slide" Target="/ppt/slides/slide3.xml" Id="R4d81532fd2e44f37" /><Relationship Type="http://schemas.openxmlformats.org/officeDocument/2006/relationships/slide" Target="/ppt/slides/slide4.xml" Id="R4c1a56cf61ee476a" /><Relationship Type="http://schemas.openxmlformats.org/officeDocument/2006/relationships/slide" Target="/ppt/slides/slide5.xml" Id="R814e658bf1804172" /><Relationship Type="http://schemas.openxmlformats.org/officeDocument/2006/relationships/slide" Target="/ppt/slides/slide6.xml" Id="R54a5c48f13594a5a" /><Relationship Type="http://schemas.openxmlformats.org/officeDocument/2006/relationships/slide" Target="/ppt/slides/slide7.xml" Id="Re4bb6d9db0ef48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52dc37bd1a4a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87febd3784a49" /><Relationship Type="http://schemas.openxmlformats.org/officeDocument/2006/relationships/theme" Target="/ppt/slideMasters/theme/theme1.xml" Id="R34c63e68aa2543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c87febd3784a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d9bc870d549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5f75369c943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b0039ef8e4f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59570041b43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d8b70cfa74e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dd1b313fd4e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d8327cd1e48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AQUARION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AQUARION AS ble etablert [år] og holder til i Vettre.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1 107 708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14 857 463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14 857 463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STIANSEN PÅL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Trosvikodden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1392 Vettre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989 192 299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