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87253c8e1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844fd246a04a53"/>
  </p:sldMasterIdLst>
  <p:sldIdLst>
    <p:sldId xmlns:r="http://schemas.openxmlformats.org/officeDocument/2006/relationships" id="256" r:id="R27b923530efd4be0"/>
    <p:sldId xmlns:r="http://schemas.openxmlformats.org/officeDocument/2006/relationships" id="257" r:id="Ra37db88a62114e73"/>
    <p:sldId xmlns:r="http://schemas.openxmlformats.org/officeDocument/2006/relationships" id="258" r:id="R6c20d4c07b4d4b47"/>
    <p:sldId xmlns:r="http://schemas.openxmlformats.org/officeDocument/2006/relationships" id="259" r:id="Rdce7a066f546477d"/>
    <p:sldId xmlns:r="http://schemas.openxmlformats.org/officeDocument/2006/relationships" id="260" r:id="R692a331a7cc042bb"/>
    <p:sldId xmlns:r="http://schemas.openxmlformats.org/officeDocument/2006/relationships" id="261" r:id="Rc4b8e1504e09477c"/>
    <p:sldId xmlns:r="http://schemas.openxmlformats.org/officeDocument/2006/relationships" id="262" r:id="R03b7fcfd5d2c49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44fd246a04a53" /><Relationship Type="http://schemas.openxmlformats.org/officeDocument/2006/relationships/slide" Target="/ppt/slides/slide1.xml" Id="R27b923530efd4be0" /><Relationship Type="http://schemas.openxmlformats.org/officeDocument/2006/relationships/slide" Target="/ppt/slides/slide2.xml" Id="Ra37db88a62114e73" /><Relationship Type="http://schemas.openxmlformats.org/officeDocument/2006/relationships/slide" Target="/ppt/slides/slide3.xml" Id="R6c20d4c07b4d4b47" /><Relationship Type="http://schemas.openxmlformats.org/officeDocument/2006/relationships/slide" Target="/ppt/slides/slide4.xml" Id="Rdce7a066f546477d" /><Relationship Type="http://schemas.openxmlformats.org/officeDocument/2006/relationships/slide" Target="/ppt/slides/slide5.xml" Id="R692a331a7cc042bb" /><Relationship Type="http://schemas.openxmlformats.org/officeDocument/2006/relationships/slide" Target="/ppt/slides/slide6.xml" Id="Rc4b8e1504e09477c" /><Relationship Type="http://schemas.openxmlformats.org/officeDocument/2006/relationships/slide" Target="/ppt/slides/slide7.xml" Id="R03b7fcfd5d2c49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ba1ffad164b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1c6a065db4fab" /><Relationship Type="http://schemas.openxmlformats.org/officeDocument/2006/relationships/theme" Target="/ppt/slideMasters/theme/theme1.xml" Id="R52339145678d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81c6a065db4f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554a938f6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3759477e346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2a31a3b62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4538c0b124a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5c7c9496847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f212d2cd249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499ff9efb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TALCON 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TALCON 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TALCON B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TALCON 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TALCON 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TALCON 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3 425 388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3 608 836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TALCON 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 KARL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TALCON 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Grindbakken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mort-bu@online.no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989 192 515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TALCON B AS</a:t>
            </a:r>
          </a:p>
        </p:txBody>
      </p:sp>
    </p:spTree>
  </p:cSld>
  <p:clrMapOvr>
    <a:masterClrMapping xmlns:a="http://schemas.openxmlformats.org/drawingml/2006/main"/>
  </p:clrMapOvr>
</p:sld>
</file>