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f39bf15cb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1eb8ad0df4dc9"/>
  </p:sldMasterIdLst>
  <p:sldIdLst>
    <p:sldId xmlns:r="http://schemas.openxmlformats.org/officeDocument/2006/relationships" id="256" r:id="Re9489fb20c9140fe"/>
    <p:sldId xmlns:r="http://schemas.openxmlformats.org/officeDocument/2006/relationships" id="257" r:id="Re7a1cc19ae7f47b1"/>
    <p:sldId xmlns:r="http://schemas.openxmlformats.org/officeDocument/2006/relationships" id="258" r:id="R5903e45a41414a4c"/>
    <p:sldId xmlns:r="http://schemas.openxmlformats.org/officeDocument/2006/relationships" id="259" r:id="R2128b424c06543be"/>
    <p:sldId xmlns:r="http://schemas.openxmlformats.org/officeDocument/2006/relationships" id="260" r:id="Rf5c36adae93b4945"/>
    <p:sldId xmlns:r="http://schemas.openxmlformats.org/officeDocument/2006/relationships" id="261" r:id="R1de2d5eb9f4e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1eb8ad0df4dc9" /><Relationship Type="http://schemas.openxmlformats.org/officeDocument/2006/relationships/slide" Target="/ppt/slides/slide1.xml" Id="Re9489fb20c9140fe" /><Relationship Type="http://schemas.openxmlformats.org/officeDocument/2006/relationships/slide" Target="/ppt/slides/slide2.xml" Id="Re7a1cc19ae7f47b1" /><Relationship Type="http://schemas.openxmlformats.org/officeDocument/2006/relationships/slide" Target="/ppt/slides/slide3.xml" Id="R5903e45a41414a4c" /><Relationship Type="http://schemas.openxmlformats.org/officeDocument/2006/relationships/slide" Target="/ppt/slides/slide4.xml" Id="R2128b424c06543be" /><Relationship Type="http://schemas.openxmlformats.org/officeDocument/2006/relationships/slide" Target="/ppt/slides/slide5.xml" Id="Rf5c36adae93b4945" /><Relationship Type="http://schemas.openxmlformats.org/officeDocument/2006/relationships/slide" Target="/ppt/slides/slide6.xml" Id="R1de2d5eb9f4e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1d9602b6a4e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5046bb614857" /><Relationship Type="http://schemas.openxmlformats.org/officeDocument/2006/relationships/theme" Target="/ppt/slideMasters/theme/theme1.xml" Id="R789c94bddd86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e5046bb61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a2eebf01a4d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f1e559972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0fb59e03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7f50295e2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56c2f7be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413171996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KAD-INVEST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KAD-INVEST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1 920 705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3 049 694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81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KAD-INVEST AS</a:t>
            </a:r>
          </a:p>
        </p:txBody>
      </p:sp>
    </p:spTree>
  </p:cSld>
  <p:clrMapOvr>
    <a:masterClrMapping xmlns:a="http://schemas.openxmlformats.org/drawingml/2006/main"/>
  </p:clrMapOvr>
</p:sld>
</file>