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4535aa39ec49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5dadca44e04bc3"/>
  </p:sldMasterIdLst>
  <p:sldIdLst>
    <p:sldId xmlns:r="http://schemas.openxmlformats.org/officeDocument/2006/relationships" id="256" r:id="Ra2b40aac4bc6471a"/>
    <p:sldId xmlns:r="http://schemas.openxmlformats.org/officeDocument/2006/relationships" id="257" r:id="R534e931d777b4d7f"/>
    <p:sldId xmlns:r="http://schemas.openxmlformats.org/officeDocument/2006/relationships" id="258" r:id="R301906877e5a4ff7"/>
    <p:sldId xmlns:r="http://schemas.openxmlformats.org/officeDocument/2006/relationships" id="259" r:id="Ra5b83df000d047cc"/>
    <p:sldId xmlns:r="http://schemas.openxmlformats.org/officeDocument/2006/relationships" id="260" r:id="R2f26efebe1c64161"/>
    <p:sldId xmlns:r="http://schemas.openxmlformats.org/officeDocument/2006/relationships" id="261" r:id="R65c43873c43a4672"/>
    <p:sldId xmlns:r="http://schemas.openxmlformats.org/officeDocument/2006/relationships" id="262" r:id="R8f67271079bb4d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dadca44e04bc3" /><Relationship Type="http://schemas.openxmlformats.org/officeDocument/2006/relationships/slide" Target="/ppt/slides/slide1.xml" Id="Ra2b40aac4bc6471a" /><Relationship Type="http://schemas.openxmlformats.org/officeDocument/2006/relationships/slide" Target="/ppt/slides/slide2.xml" Id="R534e931d777b4d7f" /><Relationship Type="http://schemas.openxmlformats.org/officeDocument/2006/relationships/slide" Target="/ppt/slides/slide3.xml" Id="R301906877e5a4ff7" /><Relationship Type="http://schemas.openxmlformats.org/officeDocument/2006/relationships/slide" Target="/ppt/slides/slide4.xml" Id="Ra5b83df000d047cc" /><Relationship Type="http://schemas.openxmlformats.org/officeDocument/2006/relationships/slide" Target="/ppt/slides/slide5.xml" Id="R2f26efebe1c64161" /><Relationship Type="http://schemas.openxmlformats.org/officeDocument/2006/relationships/slide" Target="/ppt/slides/slide6.xml" Id="R65c43873c43a4672" /><Relationship Type="http://schemas.openxmlformats.org/officeDocument/2006/relationships/slide" Target="/ppt/slides/slide7.xml" Id="R8f67271079bb4d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63567b42f4a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9c8fc3fac4dd7" /><Relationship Type="http://schemas.openxmlformats.org/officeDocument/2006/relationships/theme" Target="/ppt/slideMasters/theme/theme1.xml" Id="Red09b6b589ae47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9c8fc3fac4d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d7f6d1aaa43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3717e8ba240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3dd8fb1f647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7c7a585a748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6db8172f44a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12f0526464c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0aa542a0a49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OSS FORENEDE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21 401 504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STEINAR SMEBY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