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86106d902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fd221a0764bc0"/>
  </p:sldMasterIdLst>
  <p:sldIdLst>
    <p:sldId xmlns:r="http://schemas.openxmlformats.org/officeDocument/2006/relationships" id="256" r:id="Rd470b2858f0f41a3"/>
    <p:sldId xmlns:r="http://schemas.openxmlformats.org/officeDocument/2006/relationships" id="257" r:id="R19391f49a9754de4"/>
    <p:sldId xmlns:r="http://schemas.openxmlformats.org/officeDocument/2006/relationships" id="258" r:id="R833e6fae9ea542d4"/>
    <p:sldId xmlns:r="http://schemas.openxmlformats.org/officeDocument/2006/relationships" id="259" r:id="Rd748319fa6104a54"/>
    <p:sldId xmlns:r="http://schemas.openxmlformats.org/officeDocument/2006/relationships" id="260" r:id="R00b5f537644744c1"/>
    <p:sldId xmlns:r="http://schemas.openxmlformats.org/officeDocument/2006/relationships" id="261" r:id="Re82b675771dd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fd221a0764bc0" /><Relationship Type="http://schemas.openxmlformats.org/officeDocument/2006/relationships/slide" Target="/ppt/slides/slide1.xml" Id="Rd470b2858f0f41a3" /><Relationship Type="http://schemas.openxmlformats.org/officeDocument/2006/relationships/slide" Target="/ppt/slides/slide2.xml" Id="R19391f49a9754de4" /><Relationship Type="http://schemas.openxmlformats.org/officeDocument/2006/relationships/slide" Target="/ppt/slides/slide3.xml" Id="R833e6fae9ea542d4" /><Relationship Type="http://schemas.openxmlformats.org/officeDocument/2006/relationships/slide" Target="/ppt/slides/slide4.xml" Id="Rd748319fa6104a54" /><Relationship Type="http://schemas.openxmlformats.org/officeDocument/2006/relationships/slide" Target="/ppt/slides/slide5.xml" Id="R00b5f537644744c1" /><Relationship Type="http://schemas.openxmlformats.org/officeDocument/2006/relationships/slide" Target="/ppt/slides/slide6.xml" Id="Re82b675771dd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a0712397a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b09208507416a" /><Relationship Type="http://schemas.openxmlformats.org/officeDocument/2006/relationships/theme" Target="/ppt/slideMasters/theme/theme1.xml" Id="R98ff96aaf63e47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b09208507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c46af3d67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4fb49cc68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65cf29b17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4c22f558f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91109dea7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0f404a8c9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